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801" r:id="rId4"/>
    <p:sldMasterId id="2147483802" r:id="rId5"/>
    <p:sldMasterId id="214748380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</p:sldIdLst>
  <p:sldSz cy="5143500" cx="9144000"/>
  <p:notesSz cx="6858000" cy="9144000"/>
  <p:embeddedFontLst>
    <p:embeddedFont>
      <p:font typeface="Roboto Thin"/>
      <p:regular r:id="rId96"/>
      <p:bold r:id="rId97"/>
      <p:italic r:id="rId98"/>
      <p:boldItalic r:id="rId99"/>
    </p:embeddedFont>
    <p:embeddedFont>
      <p:font typeface="Roboto Medium"/>
      <p:regular r:id="rId100"/>
      <p:bold r:id="rId101"/>
      <p:italic r:id="rId102"/>
      <p:boldItalic r:id="rId103"/>
    </p:embeddedFont>
    <p:embeddedFont>
      <p:font typeface="Roboto"/>
      <p:regular r:id="rId104"/>
      <p:bold r:id="rId105"/>
      <p:italic r:id="rId106"/>
      <p:boldItalic r:id="rId107"/>
    </p:embeddedFont>
    <p:embeddedFont>
      <p:font typeface="Inconsolata"/>
      <p:regular r:id="rId108"/>
      <p:bold r:id="rId109"/>
    </p:embeddedFont>
    <p:embeddedFont>
      <p:font typeface="Roboto Light"/>
      <p:regular r:id="rId110"/>
      <p:bold r:id="rId111"/>
      <p:italic r:id="rId112"/>
      <p:boldItalic r:id="rId1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F5314E9-80FB-48EA-BA6C-A87B4AFC33DF}">
  <a:tblStyle styleId="{8F5314E9-80FB-48EA-BA6C-A87B4AFC33D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7" Type="http://schemas.openxmlformats.org/officeDocument/2006/relationships/font" Target="fonts/Roboto-boldItalic.fntdata"/><Relationship Id="rId106" Type="http://schemas.openxmlformats.org/officeDocument/2006/relationships/font" Target="fonts/Roboto-italic.fntdata"/><Relationship Id="rId105" Type="http://schemas.openxmlformats.org/officeDocument/2006/relationships/font" Target="fonts/Roboto-bold.fntdata"/><Relationship Id="rId104" Type="http://schemas.openxmlformats.org/officeDocument/2006/relationships/font" Target="fonts/Roboto-regular.fntdata"/><Relationship Id="rId109" Type="http://schemas.openxmlformats.org/officeDocument/2006/relationships/font" Target="fonts/Inconsolata-bold.fntdata"/><Relationship Id="rId108" Type="http://schemas.openxmlformats.org/officeDocument/2006/relationships/font" Target="fonts/Inconsolata-regular.fntdata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font" Target="fonts/RobotoMedium-boldItalic.fntdata"/><Relationship Id="rId102" Type="http://schemas.openxmlformats.org/officeDocument/2006/relationships/font" Target="fonts/RobotoMedium-italic.fntdata"/><Relationship Id="rId101" Type="http://schemas.openxmlformats.org/officeDocument/2006/relationships/font" Target="fonts/RobotoMedium-bold.fntdata"/><Relationship Id="rId100" Type="http://schemas.openxmlformats.org/officeDocument/2006/relationships/font" Target="fonts/RobotoMedium-regular.fntdata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font" Target="fonts/RobotoThin-bold.fntdata"/><Relationship Id="rId96" Type="http://schemas.openxmlformats.org/officeDocument/2006/relationships/font" Target="fonts/RobotoThin-regular.fntdata"/><Relationship Id="rId11" Type="http://schemas.openxmlformats.org/officeDocument/2006/relationships/slide" Target="slides/slide4.xml"/><Relationship Id="rId99" Type="http://schemas.openxmlformats.org/officeDocument/2006/relationships/font" Target="fonts/RobotoThin-boldItalic.fntdata"/><Relationship Id="rId10" Type="http://schemas.openxmlformats.org/officeDocument/2006/relationships/slide" Target="slides/slide3.xml"/><Relationship Id="rId98" Type="http://schemas.openxmlformats.org/officeDocument/2006/relationships/font" Target="fonts/RobotoThin-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5" Type="http://schemas.openxmlformats.org/officeDocument/2006/relationships/slide" Target="slides/slide8.xml"/><Relationship Id="rId110" Type="http://schemas.openxmlformats.org/officeDocument/2006/relationships/font" Target="fonts/RobotoLight-regular.fntdata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13" Type="http://schemas.openxmlformats.org/officeDocument/2006/relationships/font" Target="fonts/RobotoLight-boldItalic.fntdata"/><Relationship Id="rId112" Type="http://schemas.openxmlformats.org/officeDocument/2006/relationships/font" Target="fonts/RobotoLight-italic.fntdata"/><Relationship Id="rId111" Type="http://schemas.openxmlformats.org/officeDocument/2006/relationships/font" Target="fonts/RobotoLight-bold.fntdata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7" name="Shape 3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8" name="Google Shape;3048;g4f80a3047b_0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9" name="Google Shape;3049;g4f80a3047b_0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g706072809f_3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1" name="Google Shape;3131;g706072809f_3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9" name="Shape 3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0" name="Google Shape;3140;g656e5a4a3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1" name="Google Shape;3141;g656e5a4a3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5" name="Shape 3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6" name="Google Shape;3156;g656e5a4a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7" name="Google Shape;3157;g656e5a4a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g706072809f_3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3" name="Google Shape;3173;g706072809f_3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g54aa5a18f2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9" name="Google Shape;3189;g54aa5a18f2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g624634abee_0_1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0" name="Google Shape;3200;g624634abee_0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4" name="Shape 3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" name="Google Shape;3205;g624634abe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6" name="Google Shape;3206;g624634abe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6" name="Shape 3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7" name="Google Shape;3227;g624634abee_0_1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8" name="Google Shape;3228;g624634abee_0_1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5" name="Shape 3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6" name="Google Shape;3236;g624634abee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7" name="Google Shape;3237;g624634abee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6" name="Shape 3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7" name="Google Shape;3247;g624634abee_0_1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8" name="Google Shape;3248;g624634abee_0_1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4" name="Shape 3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5" name="Google Shape;3055;g551e1bff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6" name="Google Shape;3056;g551e1bff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g624634abee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2" name="Google Shape;3262;g624634abee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g6f5be6d962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2" name="Google Shape;3272;g6f5be6d96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6" name="Shape 3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" name="Google Shape;3277;g624634abee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8" name="Google Shape;3278;g624634abee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4" name="Shape 3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5" name="Google Shape;3285;g624634abee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6" name="Google Shape;3286;g624634abee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7" name="Shape 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8" name="Google Shape;3308;g624634abee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9" name="Google Shape;3309;g624634abee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5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6" name="Google Shape;3316;g624634abee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7" name="Google Shape;3317;g624634abee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g624634abee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5" name="Google Shape;3325;g624634abee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1" name="Shape 3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2" name="Google Shape;3332;g706072809f_3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3" name="Google Shape;3333;g706072809f_3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6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7" name="Google Shape;3337;g624634abee_1_1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8" name="Google Shape;3338;g624634abee_1_1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g624634abee_1_1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2" name="Google Shape;3352;g624634abee_1_1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g54aa5a18f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8" name="Google Shape;3068;g54aa5a18f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6" name="Shape 3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7" name="Google Shape;3357;g54aa5a18f2_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8" name="Google Shape;3358;g54aa5a18f2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5" name="Shape 3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6" name="Google Shape;3386;g624634abee_1_1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7" name="Google Shape;3387;g624634abee_1_1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g6e127b7b65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6" name="Google Shape;3396;g6e127b7b6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9" name="Shape 3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0" name="Google Shape;3400;g624634abee_1_1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1" name="Google Shape;3401;g624634abee_1_1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g624634abee_1_1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1" name="Google Shape;3411;g624634abee_1_1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2" name="Shape 3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3" name="Google Shape;3423;g624634abee_1_1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4" name="Google Shape;3424;g624634abee_1_1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Google Shape;3431;g624634abee_1_1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2" name="Google Shape;3432;g624634abee_1_1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0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g624634abee_1_1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2" name="Google Shape;3442;g624634abee_1_1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g624634abee_1_1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5" name="Google Shape;3465;g624634abee_1_1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8" name="Shape 3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9" name="Google Shape;3469;g624634abee_1_1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0" name="Google Shape;3470;g624634abee_1_1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2" name="Shape 3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Google Shape;3073;g624634ab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4" name="Google Shape;3074;g624634ab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4" name="Shape 3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5" name="Google Shape;3475;g624634abee_1_1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6" name="Google Shape;3476;g624634abee_1_1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1" name="Shape 3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2" name="Google Shape;3492;g624634abee_1_1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3" name="Google Shape;3493;g624634abee_1_1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g624634abee_1_1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0" name="Google Shape;3510;g624634abee_1_1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g706072809f_3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2" name="Google Shape;3522;g706072809f_3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g6f5be6d962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3" name="Google Shape;3533;g6f5be6d962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9" name="Shape 3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0" name="Google Shape;3540;g6f5be6d962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1" name="Google Shape;3541;g6f5be6d962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7" name="Shape 3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8" name="Google Shape;3548;g64323a746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9" name="Google Shape;3549;g64323a746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5" name="Shape 3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6" name="Google Shape;3556;g64323a746a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7" name="Google Shape;3557;g64323a746a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3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4" name="Google Shape;3564;g64323a746a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5" name="Google Shape;3565;g64323a746a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2" name="Google Shape;3572;g64323a746a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3" name="Google Shape;3573;g64323a746a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g624634abee_0_10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8" name="Google Shape;3088;g624634abee_0_1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9" name="Shape 3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0" name="Google Shape;3580;g624634abee_1_1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1" name="Google Shape;3581;g624634abee_1_1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7" name="Shape 3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8" name="Google Shape;3588;g706072809f_3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9" name="Google Shape;3589;g706072809f_3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2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3" name="Google Shape;3593;g624634abee_1_1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4" name="Google Shape;3594;g624634abee_1_1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4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Google Shape;3605;g624634abee_1_1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6" name="Google Shape;3606;g624634abee_1_1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0" name="Shape 3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1" name="Google Shape;3611;g6e127b7b65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2" name="Google Shape;3612;g6e127b7b65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6" name="Shape 3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7" name="Google Shape;3617;g624634abee_1_1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8" name="Google Shape;3618;g624634abee_1_1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0" name="Shape 3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1" name="Google Shape;3621;g624634abee_1_1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2" name="Google Shape;3622;g624634abee_1_1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6" name="Shape 3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7" name="Google Shape;3627;g624634abee_1_1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8" name="Google Shape;3628;g624634abee_1_1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1" name="Shape 3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2" name="Google Shape;3642;g624634abee_1_1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3" name="Google Shape;3643;g624634abee_1_1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0" name="Shape 3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1" name="Google Shape;3651;g6e127b7b65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2" name="Google Shape;3652;g6e127b7b65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9" name="Shape 3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0" name="Google Shape;3100;g624634abe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1" name="Google Shape;3101;g624634abe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8" name="Shape 3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9" name="Google Shape;3659;g624634abee_1_1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0" name="Google Shape;3660;g624634abee_1_1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9" name="Shape 3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0" name="Google Shape;3670;g624634abee_1_1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1" name="Google Shape;3671;g624634abee_1_1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7" name="Shape 3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8" name="Google Shape;3678;g6f5be6d962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9" name="Google Shape;3679;g6f5be6d962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5" name="Shape 3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" name="Google Shape;3686;g6f5be6d962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7" name="Google Shape;3687;g6f5be6d962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2" name="Shape 3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3" name="Google Shape;3693;g6f5be6d962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4" name="Google Shape;3694;g6f5be6d962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7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8" name="Google Shape;3698;g64323a746a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9" name="Google Shape;3699;g64323a746a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7" name="Shape 3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8" name="Google Shape;3708;g643bfcdfc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9" name="Google Shape;3709;g643bfcdfc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3" name="Shape 3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4" name="Google Shape;3714;g624634abee_1_1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5" name="Google Shape;3715;g624634abee_1_1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5" name="Shape 3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6" name="Google Shape;3726;g624634abee_1_1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7" name="Google Shape;3727;g624634abee_1_1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1" name="Shape 3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2" name="Google Shape;3742;g624634abee_1_1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3" name="Google Shape;3743;g624634abee_1_1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g54aa5a18f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2" name="Google Shape;3112;g54aa5a18f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8" name="Shape 3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9" name="Google Shape;3749;g706072809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0" name="Google Shape;3750;g706072809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8" name="Shape 3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9" name="Google Shape;3759;g624634abee_1_1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0" name="Google Shape;3760;g624634abee_1_1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7" name="Shape 3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" name="Google Shape;3778;g624634abee_1_1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9" name="Google Shape;3779;g624634abee_1_1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9" name="Shape 3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0" name="Google Shape;3790;g624634abee_1_1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1" name="Google Shape;3791;g624634abee_1_1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7" name="Shape 3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8" name="Google Shape;3798;g64323a746a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9" name="Google Shape;3799;g64323a746a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5" name="Shape 3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6" name="Google Shape;3806;g624634abee_1_1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7" name="Google Shape;3807;g624634abee_1_1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3" name="Shape 3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4" name="Google Shape;3814;g624634abee_1_1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5" name="Google Shape;3815;g624634abee_1_1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6" name="Shape 3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7" name="Google Shape;3837;g64323a746a_3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8" name="Google Shape;3838;g64323a746a_3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2" name="Shape 3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3" name="Google Shape;3843;g624634abee_1_1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4" name="Google Shape;3844;g624634abee_1_1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0" name="Shape 3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1" name="Google Shape;3851;g64323a746a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2" name="Google Shape;3852;g64323a746a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g54aa5a18f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8" name="Google Shape;3118;g54aa5a18f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5" name="Shape 3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6" name="Google Shape;3856;g54aa5a18f2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7" name="Google Shape;3857;g54aa5a18f2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1" name="Shape 3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Google Shape;3862;g54aa5a18f2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3" name="Google Shape;3863;g54aa5a18f2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8" name="Shape 3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" name="Google Shape;3869;g54aa5a18f2_0_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0" name="Google Shape;3870;g54aa5a18f2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5" name="Shape 3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6" name="Google Shape;3876;g54aa5a18f2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7" name="Google Shape;3877;g54aa5a18f2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2" name="Shape 3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3" name="Google Shape;3883;g54aa5a18f2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4" name="Google Shape;3884;g54aa5a18f2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9" name="Shape 3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0" name="Google Shape;3890;g54aa5a18f2_0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1" name="Google Shape;3891;g54aa5a18f2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6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Google Shape;3897;g54aa5a18f2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8" name="Google Shape;3898;g54aa5a18f2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2" name="Shape 3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3" name="Google Shape;3903;g64323a746a_3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4" name="Google Shape;3904;g64323a746a_3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8" name="Shape 3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9" name="Google Shape;3909;g64323a746a_3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0" name="Google Shape;3910;g64323a746a_3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g706072809f_3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4" name="Google Shape;3124;g706072809f_3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5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8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3.png"/><Relationship Id="rId3" Type="http://schemas.openxmlformats.org/officeDocument/2006/relationships/image" Target="../media/image208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9.png"/><Relationship Id="rId3" Type="http://schemas.openxmlformats.org/officeDocument/2006/relationships/image" Target="../media/image206.png"/><Relationship Id="rId4" Type="http://schemas.openxmlformats.org/officeDocument/2006/relationships/image" Target="../media/image227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9.png"/><Relationship Id="rId3" Type="http://schemas.openxmlformats.org/officeDocument/2006/relationships/image" Target="../media/image206.png"/><Relationship Id="rId4" Type="http://schemas.openxmlformats.org/officeDocument/2006/relationships/image" Target="../media/image210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9.png"/><Relationship Id="rId3" Type="http://schemas.openxmlformats.org/officeDocument/2006/relationships/image" Target="../media/image206.png"/><Relationship Id="rId4" Type="http://schemas.openxmlformats.org/officeDocument/2006/relationships/image" Target="../media/image211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9.png"/><Relationship Id="rId3" Type="http://schemas.openxmlformats.org/officeDocument/2006/relationships/image" Target="../media/image206.png"/><Relationship Id="rId4" Type="http://schemas.openxmlformats.org/officeDocument/2006/relationships/image" Target="../media/image218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5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6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4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6.png"/><Relationship Id="rId3" Type="http://schemas.openxmlformats.org/officeDocument/2006/relationships/image" Target="../media/image221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6.png"/><Relationship Id="rId3" Type="http://schemas.openxmlformats.org/officeDocument/2006/relationships/image" Target="../media/image229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6.png"/><Relationship Id="rId3" Type="http://schemas.openxmlformats.org/officeDocument/2006/relationships/image" Target="../media/image219.png"/><Relationship Id="rId4" Type="http://schemas.openxmlformats.org/officeDocument/2006/relationships/image" Target="../media/image220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0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6.png"/><Relationship Id="rId3" Type="http://schemas.openxmlformats.org/officeDocument/2006/relationships/image" Target="../media/image219.png"/><Relationship Id="rId4" Type="http://schemas.openxmlformats.org/officeDocument/2006/relationships/image" Target="../media/image232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1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6.png"/><Relationship Id="rId3" Type="http://schemas.openxmlformats.org/officeDocument/2006/relationships/image" Target="../media/image231.png"/><Relationship Id="rId4" Type="http://schemas.openxmlformats.org/officeDocument/2006/relationships/image" Target="../media/image219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7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2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3.png"/><Relationship Id="rId3" Type="http://schemas.openxmlformats.org/officeDocument/2006/relationships/image" Target="../media/image235.png"/><Relationship Id="rId4" Type="http://schemas.openxmlformats.org/officeDocument/2006/relationships/image" Target="../media/image22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4.png"/><Relationship Id="rId4" Type="http://schemas.openxmlformats.org/officeDocument/2006/relationships/image" Target="../media/image38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3.png"/><Relationship Id="rId3" Type="http://schemas.openxmlformats.org/officeDocument/2006/relationships/image" Target="../media/image230.png"/><Relationship Id="rId4" Type="http://schemas.openxmlformats.org/officeDocument/2006/relationships/image" Target="../media/image234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8.png"/><Relationship Id="rId3" Type="http://schemas.openxmlformats.org/officeDocument/2006/relationships/image" Target="../media/image239.png"/><Relationship Id="rId4" Type="http://schemas.openxmlformats.org/officeDocument/2006/relationships/image" Target="../media/image233.png"/><Relationship Id="rId5" Type="http://schemas.openxmlformats.org/officeDocument/2006/relationships/image" Target="../media/image236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8.png"/><Relationship Id="rId3" Type="http://schemas.openxmlformats.org/officeDocument/2006/relationships/image" Target="../media/image259.png"/><Relationship Id="rId4" Type="http://schemas.openxmlformats.org/officeDocument/2006/relationships/image" Target="../media/image245.png"/><Relationship Id="rId5" Type="http://schemas.openxmlformats.org/officeDocument/2006/relationships/image" Target="../media/image243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7.png"/><Relationship Id="rId3" Type="http://schemas.openxmlformats.org/officeDocument/2006/relationships/image" Target="../media/image282.png"/><Relationship Id="rId4" Type="http://schemas.openxmlformats.org/officeDocument/2006/relationships/image" Target="../media/image240.png"/><Relationship Id="rId5" Type="http://schemas.openxmlformats.org/officeDocument/2006/relationships/image" Target="../media/image242.png"/><Relationship Id="rId6" Type="http://schemas.openxmlformats.org/officeDocument/2006/relationships/image" Target="../media/image244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7.png"/><Relationship Id="rId3" Type="http://schemas.openxmlformats.org/officeDocument/2006/relationships/image" Target="../media/image249.png"/><Relationship Id="rId4" Type="http://schemas.openxmlformats.org/officeDocument/2006/relationships/image" Target="../media/image240.png"/><Relationship Id="rId5" Type="http://schemas.openxmlformats.org/officeDocument/2006/relationships/image" Target="../media/image251.png"/><Relationship Id="rId6" Type="http://schemas.openxmlformats.org/officeDocument/2006/relationships/image" Target="../media/image244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6.png"/><Relationship Id="rId3" Type="http://schemas.openxmlformats.org/officeDocument/2006/relationships/image" Target="../media/image253.png"/><Relationship Id="rId4" Type="http://schemas.openxmlformats.org/officeDocument/2006/relationships/image" Target="../media/image250.png"/><Relationship Id="rId5" Type="http://schemas.openxmlformats.org/officeDocument/2006/relationships/image" Target="../media/image256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4.png"/><Relationship Id="rId3" Type="http://schemas.openxmlformats.org/officeDocument/2006/relationships/image" Target="../media/image252.png"/><Relationship Id="rId4" Type="http://schemas.openxmlformats.org/officeDocument/2006/relationships/image" Target="../media/image255.png"/><Relationship Id="rId5" Type="http://schemas.openxmlformats.org/officeDocument/2006/relationships/image" Target="../media/image257.png"/><Relationship Id="rId6" Type="http://schemas.openxmlformats.org/officeDocument/2006/relationships/image" Target="../media/image261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7.png"/><Relationship Id="rId3" Type="http://schemas.openxmlformats.org/officeDocument/2006/relationships/image" Target="../media/image277.png"/><Relationship Id="rId4" Type="http://schemas.openxmlformats.org/officeDocument/2006/relationships/image" Target="../media/image262.png"/><Relationship Id="rId5" Type="http://schemas.openxmlformats.org/officeDocument/2006/relationships/image" Target="../media/image267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7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5.png"/><Relationship Id="rId3" Type="http://schemas.openxmlformats.org/officeDocument/2006/relationships/image" Target="../media/image283.png"/><Relationship Id="rId4" Type="http://schemas.openxmlformats.org/officeDocument/2006/relationships/image" Target="../media/image309.png"/><Relationship Id="rId5" Type="http://schemas.openxmlformats.org/officeDocument/2006/relationships/image" Target="../media/image260.png"/><Relationship Id="rId6" Type="http://schemas.openxmlformats.org/officeDocument/2006/relationships/image" Target="../media/image263.png"/><Relationship Id="rId7" Type="http://schemas.openxmlformats.org/officeDocument/2006/relationships/image" Target="../media/image26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6.png"/><Relationship Id="rId3" Type="http://schemas.openxmlformats.org/officeDocument/2006/relationships/image" Target="../media/image268.png"/><Relationship Id="rId4" Type="http://schemas.openxmlformats.org/officeDocument/2006/relationships/image" Target="../media/image275.png"/><Relationship Id="rId5" Type="http://schemas.openxmlformats.org/officeDocument/2006/relationships/image" Target="../media/image271.png"/><Relationship Id="rId6" Type="http://schemas.openxmlformats.org/officeDocument/2006/relationships/image" Target="../media/image273.png"/><Relationship Id="rId7" Type="http://schemas.openxmlformats.org/officeDocument/2006/relationships/image" Target="../media/image270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7.png"/><Relationship Id="rId3" Type="http://schemas.openxmlformats.org/officeDocument/2006/relationships/image" Target="../media/image272.png"/><Relationship Id="rId4" Type="http://schemas.openxmlformats.org/officeDocument/2006/relationships/image" Target="../media/image274.png"/><Relationship Id="rId5" Type="http://schemas.openxmlformats.org/officeDocument/2006/relationships/image" Target="../media/image276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7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3.png"/><Relationship Id="rId3" Type="http://schemas.openxmlformats.org/officeDocument/2006/relationships/image" Target="../media/image269.png"/><Relationship Id="rId4" Type="http://schemas.openxmlformats.org/officeDocument/2006/relationships/image" Target="../media/image278.png"/><Relationship Id="rId5" Type="http://schemas.openxmlformats.org/officeDocument/2006/relationships/image" Target="../media/image279.png"/><Relationship Id="rId6" Type="http://schemas.openxmlformats.org/officeDocument/2006/relationships/image" Target="../media/image284.png"/><Relationship Id="rId7" Type="http://schemas.openxmlformats.org/officeDocument/2006/relationships/image" Target="../media/image281.png"/><Relationship Id="rId8" Type="http://schemas.openxmlformats.org/officeDocument/2006/relationships/image" Target="../media/image280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7.png"/><Relationship Id="rId3" Type="http://schemas.openxmlformats.org/officeDocument/2006/relationships/image" Target="../media/image285.png"/><Relationship Id="rId4" Type="http://schemas.openxmlformats.org/officeDocument/2006/relationships/image" Target="../media/image319.png"/><Relationship Id="rId5" Type="http://schemas.openxmlformats.org/officeDocument/2006/relationships/image" Target="../media/image290.png"/><Relationship Id="rId6" Type="http://schemas.openxmlformats.org/officeDocument/2006/relationships/image" Target="../media/image317.png"/><Relationship Id="rId7" Type="http://schemas.openxmlformats.org/officeDocument/2006/relationships/image" Target="../media/image289.png"/><Relationship Id="rId8" Type="http://schemas.openxmlformats.org/officeDocument/2006/relationships/image" Target="../media/image286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7.png"/><Relationship Id="rId3" Type="http://schemas.openxmlformats.org/officeDocument/2006/relationships/image" Target="../media/image291.png"/><Relationship Id="rId4" Type="http://schemas.openxmlformats.org/officeDocument/2006/relationships/image" Target="../media/image297.png"/><Relationship Id="rId5" Type="http://schemas.openxmlformats.org/officeDocument/2006/relationships/image" Target="../media/image296.png"/><Relationship Id="rId6" Type="http://schemas.openxmlformats.org/officeDocument/2006/relationships/image" Target="../media/image288.pn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7.pn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4.png"/><Relationship Id="rId3" Type="http://schemas.openxmlformats.org/officeDocument/2006/relationships/image" Target="../media/image292.png"/><Relationship Id="rId4" Type="http://schemas.openxmlformats.org/officeDocument/2006/relationships/image" Target="../media/image293.png"/><Relationship Id="rId9" Type="http://schemas.openxmlformats.org/officeDocument/2006/relationships/image" Target="../media/image323.png"/><Relationship Id="rId5" Type="http://schemas.openxmlformats.org/officeDocument/2006/relationships/image" Target="../media/image295.png"/><Relationship Id="rId6" Type="http://schemas.openxmlformats.org/officeDocument/2006/relationships/image" Target="../media/image299.png"/><Relationship Id="rId7" Type="http://schemas.openxmlformats.org/officeDocument/2006/relationships/image" Target="../media/image308.png"/><Relationship Id="rId8" Type="http://schemas.openxmlformats.org/officeDocument/2006/relationships/image" Target="../media/image302.png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8.png"/><Relationship Id="rId3" Type="http://schemas.openxmlformats.org/officeDocument/2006/relationships/image" Target="../media/image305.png"/><Relationship Id="rId4" Type="http://schemas.openxmlformats.org/officeDocument/2006/relationships/image" Target="../media/image301.png"/><Relationship Id="rId9" Type="http://schemas.openxmlformats.org/officeDocument/2006/relationships/image" Target="../media/image300.png"/><Relationship Id="rId5" Type="http://schemas.openxmlformats.org/officeDocument/2006/relationships/image" Target="../media/image306.png"/><Relationship Id="rId6" Type="http://schemas.openxmlformats.org/officeDocument/2006/relationships/image" Target="../media/image307.png"/><Relationship Id="rId7" Type="http://schemas.openxmlformats.org/officeDocument/2006/relationships/image" Target="../media/image304.png"/><Relationship Id="rId8" Type="http://schemas.openxmlformats.org/officeDocument/2006/relationships/image" Target="../media/image303.png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8.png"/><Relationship Id="rId3" Type="http://schemas.openxmlformats.org/officeDocument/2006/relationships/image" Target="../media/image327.png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5.png"/><Relationship Id="rId3" Type="http://schemas.openxmlformats.org/officeDocument/2006/relationships/image" Target="../media/image316.pn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9.png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59.png"/><Relationship Id="rId4" Type="http://schemas.openxmlformats.org/officeDocument/2006/relationships/image" Target="../media/image29.png"/><Relationship Id="rId5" Type="http://schemas.openxmlformats.org/officeDocument/2006/relationships/image" Target="../media/image2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5" Type="http://schemas.openxmlformats.org/officeDocument/2006/relationships/image" Target="../media/image2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image" Target="../media/image3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26.png"/><Relationship Id="rId5" Type="http://schemas.openxmlformats.org/officeDocument/2006/relationships/image" Target="../media/image32.png"/><Relationship Id="rId6" Type="http://schemas.openxmlformats.org/officeDocument/2006/relationships/image" Target="../media/image3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0.png"/><Relationship Id="rId3" Type="http://schemas.openxmlformats.org/officeDocument/2006/relationships/image" Target="../media/image36.png"/><Relationship Id="rId4" Type="http://schemas.openxmlformats.org/officeDocument/2006/relationships/image" Target="../media/image39.png"/><Relationship Id="rId5" Type="http://schemas.openxmlformats.org/officeDocument/2006/relationships/image" Target="../media/image7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48.png"/><Relationship Id="rId4" Type="http://schemas.openxmlformats.org/officeDocument/2006/relationships/image" Target="../media/image44.png"/><Relationship Id="rId5" Type="http://schemas.openxmlformats.org/officeDocument/2006/relationships/image" Target="../media/image47.png"/><Relationship Id="rId6" Type="http://schemas.openxmlformats.org/officeDocument/2006/relationships/image" Target="../media/image8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46.png"/><Relationship Id="rId4" Type="http://schemas.openxmlformats.org/officeDocument/2006/relationships/image" Target="../media/image51.png"/><Relationship Id="rId5" Type="http://schemas.openxmlformats.org/officeDocument/2006/relationships/image" Target="../media/image4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image" Target="../media/image45.png"/><Relationship Id="rId4" Type="http://schemas.openxmlformats.org/officeDocument/2006/relationships/image" Target="../media/image43.png"/><Relationship Id="rId5" Type="http://schemas.openxmlformats.org/officeDocument/2006/relationships/image" Target="../media/image62.png"/><Relationship Id="rId6" Type="http://schemas.openxmlformats.org/officeDocument/2006/relationships/image" Target="../media/image57.png"/><Relationship Id="rId7" Type="http://schemas.openxmlformats.org/officeDocument/2006/relationships/image" Target="../media/image5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image" Target="../media/image54.png"/><Relationship Id="rId4" Type="http://schemas.openxmlformats.org/officeDocument/2006/relationships/image" Target="../media/image53.png"/><Relationship Id="rId5" Type="http://schemas.openxmlformats.org/officeDocument/2006/relationships/image" Target="../media/image79.png"/><Relationship Id="rId6" Type="http://schemas.openxmlformats.org/officeDocument/2006/relationships/image" Target="../media/image55.png"/><Relationship Id="rId7" Type="http://schemas.openxmlformats.org/officeDocument/2006/relationships/image" Target="../media/image6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69.png"/><Relationship Id="rId4" Type="http://schemas.openxmlformats.org/officeDocument/2006/relationships/image" Target="../media/image68.png"/><Relationship Id="rId5" Type="http://schemas.openxmlformats.org/officeDocument/2006/relationships/image" Target="../media/image6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Relationship Id="rId3" Type="http://schemas.openxmlformats.org/officeDocument/2006/relationships/image" Target="../media/image58.png"/><Relationship Id="rId4" Type="http://schemas.openxmlformats.org/officeDocument/2006/relationships/image" Target="../media/image65.png"/><Relationship Id="rId5" Type="http://schemas.openxmlformats.org/officeDocument/2006/relationships/image" Target="../media/image60.png"/><Relationship Id="rId6" Type="http://schemas.openxmlformats.org/officeDocument/2006/relationships/image" Target="../media/image63.png"/><Relationship Id="rId7" Type="http://schemas.openxmlformats.org/officeDocument/2006/relationships/image" Target="../media/image82.png"/><Relationship Id="rId8" Type="http://schemas.openxmlformats.org/officeDocument/2006/relationships/image" Target="../media/image7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6.png"/><Relationship Id="rId3" Type="http://schemas.openxmlformats.org/officeDocument/2006/relationships/image" Target="../media/image71.png"/><Relationship Id="rId4" Type="http://schemas.openxmlformats.org/officeDocument/2006/relationships/image" Target="../media/image67.png"/><Relationship Id="rId5" Type="http://schemas.openxmlformats.org/officeDocument/2006/relationships/image" Target="../media/image74.png"/><Relationship Id="rId6" Type="http://schemas.openxmlformats.org/officeDocument/2006/relationships/image" Target="../media/image77.png"/><Relationship Id="rId7" Type="http://schemas.openxmlformats.org/officeDocument/2006/relationships/image" Target="../media/image72.png"/><Relationship Id="rId8" Type="http://schemas.openxmlformats.org/officeDocument/2006/relationships/image" Target="../media/image7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75.png"/><Relationship Id="rId4" Type="http://schemas.openxmlformats.org/officeDocument/2006/relationships/image" Target="../media/image73.png"/><Relationship Id="rId5" Type="http://schemas.openxmlformats.org/officeDocument/2006/relationships/image" Target="../media/image81.png"/><Relationship Id="rId6" Type="http://schemas.openxmlformats.org/officeDocument/2006/relationships/image" Target="../media/image8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8.png"/><Relationship Id="rId3" Type="http://schemas.openxmlformats.org/officeDocument/2006/relationships/image" Target="../media/image104.png"/><Relationship Id="rId4" Type="http://schemas.openxmlformats.org/officeDocument/2006/relationships/image" Target="../media/image85.png"/><Relationship Id="rId9" Type="http://schemas.openxmlformats.org/officeDocument/2006/relationships/image" Target="../media/image110.png"/><Relationship Id="rId5" Type="http://schemas.openxmlformats.org/officeDocument/2006/relationships/image" Target="../media/image87.png"/><Relationship Id="rId6" Type="http://schemas.openxmlformats.org/officeDocument/2006/relationships/image" Target="../media/image93.png"/><Relationship Id="rId7" Type="http://schemas.openxmlformats.org/officeDocument/2006/relationships/image" Target="../media/image83.png"/><Relationship Id="rId8" Type="http://schemas.openxmlformats.org/officeDocument/2006/relationships/image" Target="../media/image9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0.png"/><Relationship Id="rId3" Type="http://schemas.openxmlformats.org/officeDocument/2006/relationships/image" Target="../media/image89.png"/><Relationship Id="rId4" Type="http://schemas.openxmlformats.org/officeDocument/2006/relationships/image" Target="../media/image94.png"/><Relationship Id="rId9" Type="http://schemas.openxmlformats.org/officeDocument/2006/relationships/image" Target="../media/image97.png"/><Relationship Id="rId5" Type="http://schemas.openxmlformats.org/officeDocument/2006/relationships/image" Target="../media/image95.png"/><Relationship Id="rId6" Type="http://schemas.openxmlformats.org/officeDocument/2006/relationships/image" Target="../media/image92.png"/><Relationship Id="rId7" Type="http://schemas.openxmlformats.org/officeDocument/2006/relationships/image" Target="../media/image96.png"/><Relationship Id="rId8" Type="http://schemas.openxmlformats.org/officeDocument/2006/relationships/image" Target="../media/image9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0.png"/><Relationship Id="rId3" Type="http://schemas.openxmlformats.org/officeDocument/2006/relationships/image" Target="../media/image11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1.png"/><Relationship Id="rId3" Type="http://schemas.openxmlformats.org/officeDocument/2006/relationships/image" Target="../media/image10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7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2.png"/><Relationship Id="rId3" Type="http://schemas.openxmlformats.org/officeDocument/2006/relationships/image" Target="../media/image98.png"/><Relationship Id="rId4" Type="http://schemas.openxmlformats.org/officeDocument/2006/relationships/image" Target="../media/image107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2.png"/><Relationship Id="rId3" Type="http://schemas.openxmlformats.org/officeDocument/2006/relationships/image" Target="../media/image98.png"/><Relationship Id="rId4" Type="http://schemas.openxmlformats.org/officeDocument/2006/relationships/image" Target="../media/image105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2.png"/><Relationship Id="rId3" Type="http://schemas.openxmlformats.org/officeDocument/2006/relationships/image" Target="../media/image98.png"/><Relationship Id="rId4" Type="http://schemas.openxmlformats.org/officeDocument/2006/relationships/image" Target="../media/image108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2.png"/><Relationship Id="rId3" Type="http://schemas.openxmlformats.org/officeDocument/2006/relationships/image" Target="../media/image98.png"/><Relationship Id="rId4" Type="http://schemas.openxmlformats.org/officeDocument/2006/relationships/image" Target="../media/image113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6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9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9.png"/><Relationship Id="rId3" Type="http://schemas.openxmlformats.org/officeDocument/2006/relationships/image" Target="../media/image11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6.png"/><Relationship Id="rId3" Type="http://schemas.openxmlformats.org/officeDocument/2006/relationships/image" Target="../media/image129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6.png"/><Relationship Id="rId3" Type="http://schemas.openxmlformats.org/officeDocument/2006/relationships/image" Target="../media/image112.png"/><Relationship Id="rId4" Type="http://schemas.openxmlformats.org/officeDocument/2006/relationships/image" Target="../media/image114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4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6.png"/><Relationship Id="rId3" Type="http://schemas.openxmlformats.org/officeDocument/2006/relationships/image" Target="../media/image112.png"/><Relationship Id="rId4" Type="http://schemas.openxmlformats.org/officeDocument/2006/relationships/image" Target="../media/image123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0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6.png"/><Relationship Id="rId3" Type="http://schemas.openxmlformats.org/officeDocument/2006/relationships/image" Target="../media/image128.png"/><Relationship Id="rId4" Type="http://schemas.openxmlformats.org/officeDocument/2006/relationships/image" Target="../media/image112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6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7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8.png"/><Relationship Id="rId3" Type="http://schemas.openxmlformats.org/officeDocument/2006/relationships/image" Target="../media/image153.png"/><Relationship Id="rId4" Type="http://schemas.openxmlformats.org/officeDocument/2006/relationships/image" Target="../media/image122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8.png"/><Relationship Id="rId3" Type="http://schemas.openxmlformats.org/officeDocument/2006/relationships/image" Target="../media/image127.png"/><Relationship Id="rId4" Type="http://schemas.openxmlformats.org/officeDocument/2006/relationships/image" Target="../media/image12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9.png"/><Relationship Id="rId3" Type="http://schemas.openxmlformats.org/officeDocument/2006/relationships/image" Target="../media/image124.png"/><Relationship Id="rId4" Type="http://schemas.openxmlformats.org/officeDocument/2006/relationships/image" Target="../media/image121.png"/><Relationship Id="rId5" Type="http://schemas.openxmlformats.org/officeDocument/2006/relationships/image" Target="../media/image155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0.png"/><Relationship Id="rId3" Type="http://schemas.openxmlformats.org/officeDocument/2006/relationships/image" Target="../media/image135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6.png"/><Relationship Id="rId3" Type="http://schemas.openxmlformats.org/officeDocument/2006/relationships/image" Target="../media/image151.png"/><Relationship Id="rId4" Type="http://schemas.openxmlformats.org/officeDocument/2006/relationships/image" Target="../media/image164.png"/><Relationship Id="rId5" Type="http://schemas.openxmlformats.org/officeDocument/2006/relationships/image" Target="../media/image141.png"/><Relationship Id="rId6" Type="http://schemas.openxmlformats.org/officeDocument/2006/relationships/image" Target="../media/image134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6.png"/><Relationship Id="rId3" Type="http://schemas.openxmlformats.org/officeDocument/2006/relationships/image" Target="../media/image138.png"/><Relationship Id="rId4" Type="http://schemas.openxmlformats.org/officeDocument/2006/relationships/image" Target="../media/image164.png"/><Relationship Id="rId5" Type="http://schemas.openxmlformats.org/officeDocument/2006/relationships/image" Target="../media/image139.png"/><Relationship Id="rId6" Type="http://schemas.openxmlformats.org/officeDocument/2006/relationships/image" Target="../media/image134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6.png"/><Relationship Id="rId3" Type="http://schemas.openxmlformats.org/officeDocument/2006/relationships/image" Target="../media/image149.png"/><Relationship Id="rId4" Type="http://schemas.openxmlformats.org/officeDocument/2006/relationships/image" Target="../media/image159.png"/><Relationship Id="rId5" Type="http://schemas.openxmlformats.org/officeDocument/2006/relationships/image" Target="../media/image148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7.png"/><Relationship Id="rId3" Type="http://schemas.openxmlformats.org/officeDocument/2006/relationships/image" Target="../media/image217.png"/><Relationship Id="rId4" Type="http://schemas.openxmlformats.org/officeDocument/2006/relationships/image" Target="../media/image142.png"/><Relationship Id="rId5" Type="http://schemas.openxmlformats.org/officeDocument/2006/relationships/image" Target="../media/image144.png"/><Relationship Id="rId6" Type="http://schemas.openxmlformats.org/officeDocument/2006/relationships/image" Target="../media/image143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6.png"/><Relationship Id="rId3" Type="http://schemas.openxmlformats.org/officeDocument/2006/relationships/image" Target="../media/image145.png"/><Relationship Id="rId4" Type="http://schemas.openxmlformats.org/officeDocument/2006/relationships/image" Target="../media/image150.png"/><Relationship Id="rId5" Type="http://schemas.openxmlformats.org/officeDocument/2006/relationships/image" Target="../media/image152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6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6.png"/><Relationship Id="rId3" Type="http://schemas.openxmlformats.org/officeDocument/2006/relationships/image" Target="../media/image154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2.png"/><Relationship Id="rId3" Type="http://schemas.openxmlformats.org/officeDocument/2006/relationships/image" Target="../media/image165.png"/><Relationship Id="rId4" Type="http://schemas.openxmlformats.org/officeDocument/2006/relationships/image" Target="../media/image172.png"/><Relationship Id="rId5" Type="http://schemas.openxmlformats.org/officeDocument/2006/relationships/image" Target="../media/image167.png"/><Relationship Id="rId6" Type="http://schemas.openxmlformats.org/officeDocument/2006/relationships/image" Target="../media/image163.png"/><Relationship Id="rId7" Type="http://schemas.openxmlformats.org/officeDocument/2006/relationships/image" Target="../media/image16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6.png"/><Relationship Id="rId3" Type="http://schemas.openxmlformats.org/officeDocument/2006/relationships/image" Target="../media/image169.png"/><Relationship Id="rId4" Type="http://schemas.openxmlformats.org/officeDocument/2006/relationships/image" Target="../media/image171.png"/><Relationship Id="rId5" Type="http://schemas.openxmlformats.org/officeDocument/2006/relationships/image" Target="../media/image175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6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8.png"/><Relationship Id="rId3" Type="http://schemas.openxmlformats.org/officeDocument/2006/relationships/image" Target="../media/image178.png"/><Relationship Id="rId4" Type="http://schemas.openxmlformats.org/officeDocument/2006/relationships/image" Target="../media/image182.png"/><Relationship Id="rId5" Type="http://schemas.openxmlformats.org/officeDocument/2006/relationships/image" Target="../media/image192.png"/><Relationship Id="rId6" Type="http://schemas.openxmlformats.org/officeDocument/2006/relationships/image" Target="../media/image170.png"/><Relationship Id="rId7" Type="http://schemas.openxmlformats.org/officeDocument/2006/relationships/image" Target="../media/image177.png"/><Relationship Id="rId8" Type="http://schemas.openxmlformats.org/officeDocument/2006/relationships/image" Target="../media/image212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3.png"/><Relationship Id="rId3" Type="http://schemas.openxmlformats.org/officeDocument/2006/relationships/image" Target="../media/image179.png"/><Relationship Id="rId4" Type="http://schemas.openxmlformats.org/officeDocument/2006/relationships/image" Target="../media/image174.png"/><Relationship Id="rId5" Type="http://schemas.openxmlformats.org/officeDocument/2006/relationships/image" Target="../media/image180.png"/><Relationship Id="rId6" Type="http://schemas.openxmlformats.org/officeDocument/2006/relationships/image" Target="../media/image176.png"/><Relationship Id="rId7" Type="http://schemas.openxmlformats.org/officeDocument/2006/relationships/image" Target="../media/image341.png"/><Relationship Id="rId8" Type="http://schemas.openxmlformats.org/officeDocument/2006/relationships/image" Target="../media/image181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6.png"/><Relationship Id="rId3" Type="http://schemas.openxmlformats.org/officeDocument/2006/relationships/image" Target="../media/image188.png"/><Relationship Id="rId4" Type="http://schemas.openxmlformats.org/officeDocument/2006/relationships/image" Target="../media/image186.png"/><Relationship Id="rId5" Type="http://schemas.openxmlformats.org/officeDocument/2006/relationships/image" Target="../media/image189.png"/><Relationship Id="rId6" Type="http://schemas.openxmlformats.org/officeDocument/2006/relationships/image" Target="../media/image187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6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5.png"/><Relationship Id="rId3" Type="http://schemas.openxmlformats.org/officeDocument/2006/relationships/image" Target="../media/image191.png"/><Relationship Id="rId4" Type="http://schemas.openxmlformats.org/officeDocument/2006/relationships/image" Target="../media/image184.png"/><Relationship Id="rId9" Type="http://schemas.openxmlformats.org/officeDocument/2006/relationships/image" Target="../media/image195.png"/><Relationship Id="rId5" Type="http://schemas.openxmlformats.org/officeDocument/2006/relationships/image" Target="../media/image183.png"/><Relationship Id="rId6" Type="http://schemas.openxmlformats.org/officeDocument/2006/relationships/image" Target="../media/image193.png"/><Relationship Id="rId7" Type="http://schemas.openxmlformats.org/officeDocument/2006/relationships/image" Target="../media/image190.png"/><Relationship Id="rId8" Type="http://schemas.openxmlformats.org/officeDocument/2006/relationships/image" Target="../media/image196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7.png"/><Relationship Id="rId3" Type="http://schemas.openxmlformats.org/officeDocument/2006/relationships/image" Target="../media/image194.png"/><Relationship Id="rId4" Type="http://schemas.openxmlformats.org/officeDocument/2006/relationships/image" Target="../media/image199.png"/><Relationship Id="rId9" Type="http://schemas.openxmlformats.org/officeDocument/2006/relationships/image" Target="../media/image201.png"/><Relationship Id="rId5" Type="http://schemas.openxmlformats.org/officeDocument/2006/relationships/image" Target="../media/image202.png"/><Relationship Id="rId6" Type="http://schemas.openxmlformats.org/officeDocument/2006/relationships/image" Target="../media/image203.png"/><Relationship Id="rId7" Type="http://schemas.openxmlformats.org/officeDocument/2006/relationships/image" Target="../media/image198.png"/><Relationship Id="rId8" Type="http://schemas.openxmlformats.org/officeDocument/2006/relationships/image" Target="../media/image200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8.png"/><Relationship Id="rId3" Type="http://schemas.openxmlformats.org/officeDocument/2006/relationships/image" Target="../media/image204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7.png"/><Relationship Id="rId3" Type="http://schemas.openxmlformats.org/officeDocument/2006/relationships/image" Target="../media/image20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10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1" name="Google Shape;2021;p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2" name="Google Shape;2022;p10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23" name="Google Shape;2023;p10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2024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p10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6" name="Google Shape;2026;p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7" name="Google Shape;2027;p10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28" name="Google Shape;2028;p10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7. The End">
  <p:cSld name="CUSTOM_7"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0" name="Google Shape;2030;p10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31" name="Google Shape;2031;p10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2032" name="Google Shape;2032;p104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2033" name="Google Shape;2033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2036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7" name="Google Shape;2037;p10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38" name="Google Shape;2038;p10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9" name="Google Shape;2039;p10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40" name="Google Shape;2040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41" name="Google Shape;2041;p10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2" name="Google Shape;2042;p10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3" name="Google Shape;2043;p10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044" name="Google Shape;2044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2045" name="Google Shape;2045;p10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  <p:sp>
        <p:nvSpPr>
          <p:cNvPr id="2046" name="Google Shape;2046;p10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" name="Google Shape;2048;p10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49" name="Google Shape;2049;p10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0" name="Google Shape;2050;p10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51" name="Google Shape;2051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52" name="Google Shape;2052;p10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3" name="Google Shape;2053;p10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4" name="Google Shape;2054;p10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055" name="Google Shape;2055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056" name="Google Shape;2056;p10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057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Google Shape;2058;p10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59" name="Google Shape;2059;p10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0" name="Google Shape;2060;p10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61" name="Google Shape;2061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62" name="Google Shape;2062;p10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3" name="Google Shape;2063;p10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4" name="Google Shape;2064;p10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065" name="Google Shape;2065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66" name="Google Shape;2066;p10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" name="Google Shape;2068;p10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69" name="Google Shape;2069;p10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0" name="Google Shape;2070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71" name="Google Shape;2071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72" name="Google Shape;2072;p10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73" name="Google Shape;2073;p109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74" name="Google Shape;2074;p109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75" name="Google Shape;2075;p109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076" name="Google Shape;2076;p109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8" name="Google Shape;2078;p1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79" name="Google Shape;2079;p110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0" name="Google Shape;2080;p1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1" name="Google Shape;2081;p110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2" name="Google Shape;2082;p1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4" name="Google Shape;2084;p1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85" name="Google Shape;2085;p111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6" name="Google Shape;2086;p1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7" name="Google Shape;2087;p1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2088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1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0" name="Google Shape;2090;p11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91" name="Google Shape;2091;p11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2" name="Google Shape;2092;p1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93" name="Google Shape;2093;p11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4" name="Google Shape;2094;p11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5" name="Google Shape;2095;p112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" name="Google Shape;2097;p113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098" name="Google Shape;2098;p113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9" name="Google Shape;2099;p113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00" name="Google Shape;2100;p113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1" name="Google Shape;2101;p113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2" name="Google Shape;2102;p1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03" name="Google Shape;2103;p1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4" name="Google Shape;2104;p1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5" name="Google Shape;2105;p1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2106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7" name="Google Shape;2107;p11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108" name="Google Shape;2108;p114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09" name="Google Shape;2109;p114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2110" name="Google Shape;2110;p1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1" name="Google Shape;2111;p1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2112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3" name="Google Shape;2113;p11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14" name="Google Shape;2114;p11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5" name="Google Shape;2115;p1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6" name="Google Shape;2116;p1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7" name="Google Shape;2117;p115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18" name="Google Shape;2118;p11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19" name="Google Shape;2119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2120" name="Google Shape;2120;p115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212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2" name="Google Shape;2122;p1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23" name="Google Shape;2123;p1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4" name="Google Shape;2124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25" name="Google Shape;2125;p1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6" name="Google Shape;2126;p1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7" name="Google Shape;2127;p116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1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9" name="Google Shape;2129;p1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0" name="Google Shape;2130;p1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1" name="Google Shape;2131;p1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3" name="Google Shape;2133;p117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2134" name="Google Shape;2134;p1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35" name="Google Shape;2135;p1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6" name="Google Shape;2136;p1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7" name="Google Shape;2137;p11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8" name="Google Shape;2138;p117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2139" name="Google Shape;2139;p1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0" name="Google Shape;2140;p1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1" name="Google Shape;2141;p1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3" name="Google Shape;2143;p11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44" name="Google Shape;2144;p1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5" name="Google Shape;2145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46" name="Google Shape;2146;p1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7" name="Google Shape;2147;p118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8" name="Google Shape;2148;p118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9" name="Google Shape;2149;p1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0" name="Google Shape;2150;p1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51" name="Google Shape;2151;p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119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4" name="Google Shape;2154;p1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55" name="Google Shape;2155;p1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6" name="Google Shape;2156;p11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57" name="Google Shape;2157;p119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8" name="Google Shape;2158;p119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59" name="Google Shape;2159;p1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60" name="Google Shape;2160;p11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61" name="Google Shape;2161;p1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2162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3" name="Google Shape;2163;p12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64" name="Google Shape;2164;p12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5" name="Google Shape;2165;p120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2166" name="Google Shape;2166;p12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7" name="Google Shape;2167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68" name="Google Shape;2168;p1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9" name="Google Shape;2169;p12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70" name="Google Shape;2170;p12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1" name="Google Shape;2171;p12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72" name="Google Shape;2172;p120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p121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75" name="Google Shape;2175;p1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76" name="Google Shape;2176;p1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77" name="Google Shape;2177;p121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2178" name="Google Shape;2178;p1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79" name="Google Shape;2179;p121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80" name="Google Shape;2180;p1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1" name="Google Shape;2181;p121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82" name="Google Shape;2182;p12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12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1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86" name="Google Shape;2186;p1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87" name="Google Shape;2187;p1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8" name="Google Shape;2188;p1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9" name="Google Shape;2189;p1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0" name="Google Shape;2190;p1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91" name="Google Shape;2191;p122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2192" name="Google Shape;2192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3" name="Google Shape;2193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4" name="Google Shape;2194;p122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195" name="Google Shape;2195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6" name="Google Shape;2196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7" name="Google Shape;2197;p122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198" name="Google Shape;2198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9" name="Google Shape;2199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0" name="Google Shape;2200;p122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201" name="Google Shape;2201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2" name="Google Shape;2202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3" name="Google Shape;2203;p122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4" name="Google Shape;2204;p12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5" name="Google Shape;2205;p12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6" name="Google Shape;2206;p12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7" name="Google Shape;2207;p122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8" name="Google Shape;2208;p122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9" name="Google Shape;2209;p122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12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2" name="Google Shape;2212;p1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13" name="Google Shape;2213;p1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14" name="Google Shape;2214;p1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5" name="Google Shape;2215;p1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16" name="Google Shape;2216;p1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7" name="Google Shape;2217;p1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18" name="Google Shape;2218;p123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19" name="Google Shape;2219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0" name="Google Shape;2220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1" name="Google Shape;2221;p123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2" name="Google Shape;2222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3" name="Google Shape;2223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4" name="Google Shape;2224;p123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25" name="Google Shape;2225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6" name="Google Shape;2226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7" name="Google Shape;2227;p123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28" name="Google Shape;2228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9" name="Google Shape;2229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0" name="Google Shape;2230;p123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31" name="Google Shape;2231;p12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2" name="Google Shape;2232;p12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3" name="Google Shape;2233;p12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4" name="Google Shape;2234;p12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35" name="Google Shape;2235;p123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36" name="Google Shape;2236;p123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37" name="Google Shape;2237;p123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38" name="Google Shape;2238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9" name="Google Shape;2239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0" name="Google Shape;2240;p12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1" name="Google Shape;2241;p12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242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p12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4" name="Google Shape;2244;p1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5" name="Google Shape;2245;p1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46" name="Google Shape;2246;p1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7" name="Google Shape;2247;p1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48" name="Google Shape;2248;p1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9" name="Google Shape;2249;p1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50" name="Google Shape;2250;p12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51" name="Google Shape;2251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2" name="Google Shape;2252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3" name="Google Shape;2253;p124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54" name="Google Shape;2254;p12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5" name="Google Shape;2255;p12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56" name="Google Shape;2256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7" name="Google Shape;2257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8" name="Google Shape;2258;p12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9" name="Google Shape;2259;p12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260" name="Google Shape;2260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1" name="Google Shape;2261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2" name="Google Shape;2262;p12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3" name="Google Shape;2263;p12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64" name="Google Shape;2264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5" name="Google Shape;2265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6" name="Google Shape;2266;p124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7" name="Google Shape;2267;p12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68" name="Google Shape;2268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9" name="Google Shape;2269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0" name="Google Shape;2270;p124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71" name="Google Shape;2271;p12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272" name="Google Shape;2272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3" name="Google Shape;2273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4" name="Google Shape;2274;p124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75" name="Google Shape;2275;p124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76" name="Google Shape;2276;p124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77" name="Google Shape;2277;p124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78" name="Google Shape;2278;p124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279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12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1" name="Google Shape;2281;p1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82" name="Google Shape;2282;p1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83" name="Google Shape;2283;p1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4" name="Google Shape;2284;p1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85" name="Google Shape;2285;p1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6" name="Google Shape;2286;p1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87" name="Google Shape;2287;p12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88" name="Google Shape;2288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9" name="Google Shape;2289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0" name="Google Shape;2290;p125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91" name="Google Shape;2291;p12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2" name="Google Shape;2292;p12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93" name="Google Shape;2293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4" name="Google Shape;2294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5" name="Google Shape;2295;p12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6" name="Google Shape;2296;p12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297" name="Google Shape;2297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8" name="Google Shape;2298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9" name="Google Shape;2299;p12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0" name="Google Shape;2300;p12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01" name="Google Shape;2301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2" name="Google Shape;2302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3" name="Google Shape;2303;p12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4" name="Google Shape;2304;p12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05" name="Google Shape;2305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6" name="Google Shape;2306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7" name="Google Shape;2307;p12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8" name="Google Shape;2308;p12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309" name="Google Shape;2309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0" name="Google Shape;2310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1" name="Google Shape;2311;p125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2" name="Google Shape;2312;p125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3" name="Google Shape;2313;p125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4" name="Google Shape;2314;p12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5" name="Google Shape;2315;p125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316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p126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8" name="Google Shape;2318;p1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9" name="Google Shape;2319;p1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20" name="Google Shape;2320;p1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1" name="Google Shape;2321;p1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22" name="Google Shape;2322;p1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3" name="Google Shape;2323;p1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24" name="Google Shape;2324;p126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325" name="Google Shape;2325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26" name="Google Shape;2326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7" name="Google Shape;2327;p126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28" name="Google Shape;2328;p126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29" name="Google Shape;2329;p126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2330" name="Google Shape;2330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31" name="Google Shape;2331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2" name="Google Shape;2332;p126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33" name="Google Shape;2333;p126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4" name="Google Shape;2334;p126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2335" name="Google Shape;2335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36" name="Google Shape;2336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7" name="Google Shape;2337;p126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38" name="Google Shape;2338;p126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9" name="Google Shape;2339;p126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2340" name="Google Shape;2340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41" name="Google Shape;2341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2" name="Google Shape;2342;p126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3" name="Google Shape;2343;p126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4" name="Google Shape;2344;p126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2345" name="Google Shape;2345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46" name="Google Shape;2346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7" name="Google Shape;2347;p126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8" name="Google Shape;2348;p126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9" name="Google Shape;2349;p126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2350" name="Google Shape;2350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51" name="Google Shape;2351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2" name="Google Shape;2352;p126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3" name="Google Shape;2353;p126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54" name="Google Shape;2354;p126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2355" name="Google Shape;2355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56" name="Google Shape;2356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7" name="Google Shape;2357;p126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2358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p1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0" name="Google Shape;2360;p1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61" name="Google Shape;2361;p1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2" name="Google Shape;2362;p1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63" name="Google Shape;2363;p1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4" name="Google Shape;2364;p1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5" name="Google Shape;2365;p12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6" name="Google Shape;2366;p12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367" name="Google Shape;2367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68" name="Google Shape;2368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9" name="Google Shape;2369;p127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70" name="Google Shape;2370;p12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1" name="Google Shape;2371;p12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372" name="Google Shape;2372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73" name="Google Shape;2373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4" name="Google Shape;2374;p127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75" name="Google Shape;2375;p12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6" name="Google Shape;2376;p12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377" name="Google Shape;2377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78" name="Google Shape;2378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9" name="Google Shape;2379;p127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80" name="Google Shape;2380;p12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1" name="Google Shape;2381;p12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382" name="Google Shape;2382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3" name="Google Shape;2383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4" name="Google Shape;2384;p127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85" name="Google Shape;2385;p12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6" name="Google Shape;2386;p12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387" name="Google Shape;2387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8" name="Google Shape;2388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9" name="Google Shape;2389;p127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90" name="Google Shape;2390;p12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1" name="Google Shape;2391;p12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392" name="Google Shape;2392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93" name="Google Shape;2393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4" name="Google Shape;2394;p127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95" name="Google Shape;2395;p12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6" name="Google Shape;2396;p12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397" name="Google Shape;2397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98" name="Google Shape;2398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9" name="Google Shape;2399;p127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0" name="Google Shape;2400;p12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1" name="Google Shape;2401;p12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402" name="Google Shape;2402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03" name="Google Shape;2403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4" name="Google Shape;2404;p127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2405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p1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7" name="Google Shape;2407;p1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08" name="Google Shape;2408;p1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9" name="Google Shape;2409;p1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10" name="Google Shape;2410;p1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11" name="Google Shape;2411;p1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12" name="Google Shape;2412;p12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3" name="Google Shape;2413;p12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414" name="Google Shape;2414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5" name="Google Shape;2415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6" name="Google Shape;2416;p128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17" name="Google Shape;2417;p12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8" name="Google Shape;2418;p12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419" name="Google Shape;2419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20" name="Google Shape;2420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1" name="Google Shape;2421;p128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22" name="Google Shape;2422;p12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3" name="Google Shape;2423;p12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424" name="Google Shape;2424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25" name="Google Shape;2425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6" name="Google Shape;2426;p128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27" name="Google Shape;2427;p12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8" name="Google Shape;2428;p12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429" name="Google Shape;2429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0" name="Google Shape;2430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1" name="Google Shape;2431;p128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2" name="Google Shape;2432;p12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3" name="Google Shape;2433;p12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434" name="Google Shape;2434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5" name="Google Shape;2435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6" name="Google Shape;2436;p128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7" name="Google Shape;2437;p12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8" name="Google Shape;2438;p12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439" name="Google Shape;2439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40" name="Google Shape;2440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1" name="Google Shape;2441;p128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42" name="Google Shape;2442;p12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3" name="Google Shape;2443;p12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444" name="Google Shape;2444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45" name="Google Shape;2445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6" name="Google Shape;2446;p128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47" name="Google Shape;2447;p12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8" name="Google Shape;2448;p12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449" name="Google Shape;2449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50" name="Google Shape;2450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1" name="Google Shape;2451;p128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2452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p1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4" name="Google Shape;2454;p1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55" name="Google Shape;2455;p1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6" name="Google Shape;2456;p1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57" name="Google Shape;2457;p1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8" name="Google Shape;2458;p1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59" name="Google Shape;2459;p129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2460" name="Google Shape;2460;p1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61" name="Google Shape;2461;p12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2" name="Google Shape;2462;p129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3" name="Google Shape;2463;p129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64" name="Google Shape;2464;p129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2465" name="Google Shape;2465;p1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66" name="Google Shape;2466;p12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7" name="Google Shape;2467;p129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8" name="Google Shape;2468;p129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69" name="Google Shape;2469;p129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2470" name="Google Shape;2470;p1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71" name="Google Shape;2471;p12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2" name="Google Shape;2472;p129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3" name="Google Shape;2473;p129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2474" name="Shape 2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5" name="Google Shape;2475;p1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476" name="Google Shape;2476;p130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7" name="Google Shape;2477;p1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8" name="Google Shape;2478;p1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79" name="Google Shape;2479;p1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0" name="Google Shape;2480;p1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81" name="Google Shape;2481;p1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2" name="Google Shape;2482;p1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83" name="Google Shape;2483;p130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2484" name="Google Shape;2484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85" name="Google Shape;2485;p1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6" name="Google Shape;2486;p130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7" name="Google Shape;2487;p130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8" name="Google Shape;2488;p130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9" name="Google Shape;2489;p130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2490" name="Google Shape;2490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91" name="Google Shape;2491;p1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92" name="Google Shape;2492;p130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93" name="Google Shape;2493;p130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1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96" name="Google Shape;2496;p1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97" name="Google Shape;2497;p1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8" name="Google Shape;2498;p1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99" name="Google Shape;2499;p1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00" name="Google Shape;2500;p1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01" name="Google Shape;2501;p131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2" name="Google Shape;2502;p131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3" name="Google Shape;2503;p131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4" name="Google Shape;2504;p131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5" name="Google Shape;2505;p131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6" name="Google Shape;2506;p131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7" name="Google Shape;2507;p131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8" name="Google Shape;2508;p131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9" name="Google Shape;2509;p131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0" name="Google Shape;2510;p131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1" name="Google Shape;2511;p131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2" name="Google Shape;2512;p131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13" name="Google Shape;2513;p131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14" name="Google Shape;2514;p131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5" name="Google Shape;2515;p131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6" name="Google Shape;2516;p131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7" name="Google Shape;2517;p131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8" name="Google Shape;2518;p131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9" name="Google Shape;2519;p131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0" name="Google Shape;2520;p131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1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3" name="Google Shape;2523;p1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4" name="Google Shape;2524;p1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25" name="Google Shape;2525;p1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6" name="Google Shape;2526;p1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27" name="Google Shape;2527;p1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8" name="Google Shape;2528;p1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9" name="Google Shape;2529;p13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0" name="Google Shape;2530;p1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1" name="Google Shape;2531;p1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2" name="Google Shape;2532;p1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3" name="Google Shape;2533;p13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4" name="Google Shape;2534;p13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5" name="Google Shape;2535;p13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36" name="Google Shape;2536;p1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7" name="Google Shape;2537;p1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8" name="Google Shape;2538;p132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9" name="Google Shape;2539;p1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2540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1" name="Google Shape;2541;p1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2" name="Google Shape;2542;p1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3" name="Google Shape;2543;p1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44" name="Google Shape;2544;p1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5" name="Google Shape;2545;p1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46" name="Google Shape;2546;p1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7" name="Google Shape;2547;p1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8" name="Google Shape;2548;p13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9" name="Google Shape;2549;p1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0" name="Google Shape;2550;p1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1" name="Google Shape;2551;p1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2" name="Google Shape;2552;p13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53" name="Google Shape;2553;p13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54" name="Google Shape;2554;p13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55" name="Google Shape;2555;p1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6" name="Google Shape;2556;p1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7" name="Google Shape;2557;p1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8" name="Google Shape;2558;p1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2559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p13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1" name="Google Shape;2561;p1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2" name="Google Shape;2562;p1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63" name="Google Shape;2563;p1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4" name="Google Shape;2564;p1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65" name="Google Shape;2565;p1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6" name="Google Shape;2566;p1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7" name="Google Shape;2567;p13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8" name="Google Shape;2568;p13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9" name="Google Shape;2569;p13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0" name="Google Shape;2570;p13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1" name="Google Shape;2571;p13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72" name="Google Shape;2572;p13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73" name="Google Shape;2573;p13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74" name="Google Shape;2574;p1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5" name="Google Shape;2575;p1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6" name="Google Shape;2576;p1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7" name="Google Shape;2577;p1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2578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Google Shape;2579;p13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0" name="Google Shape;2580;p1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1" name="Google Shape;2581;p1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82" name="Google Shape;2582;p1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3" name="Google Shape;2583;p1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84" name="Google Shape;2584;p1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5" name="Google Shape;2585;p1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6" name="Google Shape;2586;p135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7" name="Google Shape;2587;p13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8" name="Google Shape;2588;p13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9" name="Google Shape;2589;p13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0" name="Google Shape;2590;p135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91" name="Google Shape;2591;p135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92" name="Google Shape;2592;p135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93" name="Google Shape;2593;p1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4" name="Google Shape;2594;p1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5" name="Google Shape;2595;p1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6" name="Google Shape;2596;p1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2597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Google Shape;2598;p1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9" name="Google Shape;2599;p1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0" name="Google Shape;2600;p1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01" name="Google Shape;2601;p1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2" name="Google Shape;2602;p1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03" name="Google Shape;2603;p1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4" name="Google Shape;2604;p1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5" name="Google Shape;2605;p13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6" name="Google Shape;2606;p1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7" name="Google Shape;2607;p1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8" name="Google Shape;2608;p1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9" name="Google Shape;2609;p13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0" name="Google Shape;2610;p13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1" name="Google Shape;2611;p13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2" name="Google Shape;2612;p1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3" name="Google Shape;2613;p13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14" name="Google Shape;2614;p1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5" name="Google Shape;2615;p1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6" name="Google Shape;2616;p136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7" name="Google Shape;2617;p1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8" name="Google Shape;2618;p136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2619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0" name="Google Shape;2620;p1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1" name="Google Shape;2621;p1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2" name="Google Shape;2622;p1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23" name="Google Shape;2623;p1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4" name="Google Shape;2624;p1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25" name="Google Shape;2625;p1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6" name="Google Shape;2626;p1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7" name="Google Shape;2627;p13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8" name="Google Shape;2628;p1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9" name="Google Shape;2629;p1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0" name="Google Shape;2630;p1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1" name="Google Shape;2631;p13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32" name="Google Shape;2632;p13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33" name="Google Shape;2633;p13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34" name="Google Shape;2634;p1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5" name="Google Shape;2635;p13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36" name="Google Shape;2636;p1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7" name="Google Shape;2637;p137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8" name="Google Shape;2638;p137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9" name="Google Shape;2639;p137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0" name="Google Shape;2640;p137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2641" name="Shape 2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2" name="Google Shape;2642;p13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3" name="Google Shape;2643;p1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4" name="Google Shape;2644;p1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45" name="Google Shape;2645;p1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6" name="Google Shape;2646;p1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47" name="Google Shape;2647;p1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8" name="Google Shape;2648;p1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9" name="Google Shape;2649;p138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0" name="Google Shape;2650;p13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1" name="Google Shape;2651;p13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2" name="Google Shape;2652;p13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3" name="Google Shape;2653;p13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4" name="Google Shape;2654;p138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5" name="Google Shape;2655;p138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6" name="Google Shape;2656;p13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7" name="Google Shape;2657;p13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58" name="Google Shape;2658;p1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9" name="Google Shape;2659;p1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0" name="Google Shape;2660;p1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1" name="Google Shape;2661;p1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2" name="Google Shape;2662;p1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2663" name="Shape 2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" name="Google Shape;2664;p13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5" name="Google Shape;2665;p1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6" name="Google Shape;2666;p1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67" name="Google Shape;2667;p1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8" name="Google Shape;2668;p1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69" name="Google Shape;2669;p1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70" name="Google Shape;2670;p1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1" name="Google Shape;2671;p139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2" name="Google Shape;2672;p13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3" name="Google Shape;2673;p13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4" name="Google Shape;2674;p13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5" name="Google Shape;2675;p13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6" name="Google Shape;2676;p139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7" name="Google Shape;2677;p139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8" name="Google Shape;2678;p13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9" name="Google Shape;2679;p13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80" name="Google Shape;2680;p139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1" name="Google Shape;2681;p139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2" name="Google Shape;2682;p139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3" name="Google Shape;2683;p139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4" name="Google Shape;2684;p139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2685" name="Shape 2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Google Shape;2686;p1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7" name="Google Shape;2687;p1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88" name="Google Shape;2688;p1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89" name="Google Shape;2689;p1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0" name="Google Shape;2690;p1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91" name="Google Shape;2691;p1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2" name="Google Shape;2692;p1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3" name="Google Shape;2693;p14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4" name="Google Shape;2694;p1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5" name="Google Shape;2695;p1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6" name="Google Shape;2696;p1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7" name="Google Shape;2697;p1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8" name="Google Shape;2698;p1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9" name="Google Shape;2699;p14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0" name="Google Shape;2700;p14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1" name="Google Shape;2701;p14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2" name="Google Shape;2702;p14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3" name="Google Shape;2703;p14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04" name="Google Shape;2704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5" name="Google Shape;2705;p14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6" name="Google Shape;2706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7" name="Google Shape;2707;p14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8" name="Google Shape;2708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9" name="Google Shape;2709;p140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1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2" name="Google Shape;2712;p1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3" name="Google Shape;2713;p1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14" name="Google Shape;2714;p1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5" name="Google Shape;2715;p1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16" name="Google Shape;2716;p1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7" name="Google Shape;2717;p1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8" name="Google Shape;2718;p14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9" name="Google Shape;2719;p1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0" name="Google Shape;2720;p1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1" name="Google Shape;2721;p1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2" name="Google Shape;2722;p1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3" name="Google Shape;2723;p1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4" name="Google Shape;2724;p14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5" name="Google Shape;2725;p14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6" name="Google Shape;2726;p14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7" name="Google Shape;2727;p14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8" name="Google Shape;2728;p14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29" name="Google Shape;2729;p1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0" name="Google Shape;2730;p1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1" name="Google Shape;2731;p1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2" name="Google Shape;2732;p1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3" name="Google Shape;2733;p1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4" name="Google Shape;2734;p1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2735" name="Shape 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" name="Google Shape;2736;p14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7" name="Google Shape;2737;p1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38" name="Google Shape;2738;p1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39" name="Google Shape;2739;p1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0" name="Google Shape;2740;p1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41" name="Google Shape;2741;p1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2" name="Google Shape;2742;p1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3" name="Google Shape;2743;p14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4" name="Google Shape;2744;p14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5" name="Google Shape;2745;p14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6" name="Google Shape;2746;p14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7" name="Google Shape;2747;p14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8" name="Google Shape;2748;p14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9" name="Google Shape;2749;p142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0" name="Google Shape;2750;p142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1" name="Google Shape;2751;p142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2" name="Google Shape;2752;p14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3" name="Google Shape;2753;p142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54" name="Google Shape;2754;p14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5" name="Google Shape;2755;p14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6" name="Google Shape;2756;p14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7" name="Google Shape;2757;p14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8" name="Google Shape;2758;p142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9" name="Google Shape;2759;p142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14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2" name="Google Shape;2762;p1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3" name="Google Shape;2763;p1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64" name="Google Shape;2764;p1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65" name="Google Shape;2765;p1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66" name="Google Shape;2766;p1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67" name="Google Shape;2767;p1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8" name="Google Shape;2768;p143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9" name="Google Shape;2769;p14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0" name="Google Shape;2770;p14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1" name="Google Shape;2771;p14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2" name="Google Shape;2772;p14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3" name="Google Shape;2773;p14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4" name="Google Shape;2774;p143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5" name="Google Shape;2775;p143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6" name="Google Shape;2776;p143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7" name="Google Shape;2777;p14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8" name="Google Shape;2778;p143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79" name="Google Shape;2779;p143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0" name="Google Shape;2780;p143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1" name="Google Shape;2781;p143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2" name="Google Shape;2782;p143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3" name="Google Shape;2783;p143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4" name="Google Shape;2784;p143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2785" name="Shape 2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6" name="Google Shape;2786;p1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7" name="Google Shape;2787;p1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8" name="Google Shape;2788;p1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89" name="Google Shape;2789;p1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90" name="Google Shape;2790;p1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91" name="Google Shape;2791;p1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92" name="Google Shape;2792;p1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3" name="Google Shape;2793;p14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4" name="Google Shape;2794;p1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5" name="Google Shape;2795;p14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6" name="Google Shape;2796;p1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7" name="Google Shape;2797;p14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8" name="Google Shape;2798;p1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9" name="Google Shape;2799;p14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0" name="Google Shape;2800;p1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1" name="Google Shape;2801;p14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2" name="Google Shape;2802;p1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3" name="Google Shape;2803;p14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4" name="Google Shape;2804;p1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5" name="Google Shape;2805;p14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06" name="Google Shape;2806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7" name="Google Shape;2807;p1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8" name="Google Shape;2808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9" name="Google Shape;2809;p1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0" name="Google Shape;2810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1" name="Google Shape;2811;p144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2" name="Google Shape;2812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2813" name="Shape 2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4" name="Google Shape;2814;p1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5" name="Google Shape;2815;p1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6" name="Google Shape;2816;p1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17" name="Google Shape;2817;p1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8" name="Google Shape;2818;p1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19" name="Google Shape;2819;p1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0" name="Google Shape;2820;p1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1" name="Google Shape;2821;p14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2" name="Google Shape;2822;p1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14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4" name="Google Shape;2824;p1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5" name="Google Shape;2825;p14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6" name="Google Shape;2826;p1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14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8" name="Google Shape;2828;p1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9" name="Google Shape;2829;p14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0" name="Google Shape;2830;p1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14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2" name="Google Shape;2832;p1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3" name="Google Shape;2833;p14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34" name="Google Shape;2834;p1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5" name="Google Shape;2835;p1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6" name="Google Shape;2836;p1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7" name="Google Shape;2837;p1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8" name="Google Shape;2838;p1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9" name="Google Shape;2839;p1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0" name="Google Shape;2840;p1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14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3" name="Google Shape;2843;p1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4" name="Google Shape;2844;p1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45" name="Google Shape;2845;p1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6" name="Google Shape;2846;p1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47" name="Google Shape;2847;p1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8" name="Google Shape;2848;p1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9" name="Google Shape;2849;p146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0" name="Google Shape;2850;p14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1" name="Google Shape;2851;p146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2" name="Google Shape;2852;p14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3" name="Google Shape;2853;p146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4" name="Google Shape;2854;p14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5" name="Google Shape;2855;p146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6" name="Google Shape;2856;p14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7" name="Google Shape;2857;p146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8" name="Google Shape;2858;p14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9" name="Google Shape;2859;p146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60" name="Google Shape;2860;p14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1" name="Google Shape;2861;p146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62" name="Google Shape;2862;p1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3" name="Google Shape;2863;p1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4" name="Google Shape;2864;p1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5" name="Google Shape;2865;p1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6" name="Google Shape;2866;p1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7" name="Google Shape;2867;p146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8" name="Google Shape;2868;p146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14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1" name="Google Shape;2871;p1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2" name="Google Shape;2872;p1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73" name="Google Shape;2873;p1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4" name="Google Shape;2874;p1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75" name="Google Shape;2875;p1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6" name="Google Shape;2876;p1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7" name="Google Shape;2877;p147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8" name="Google Shape;2878;p14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9" name="Google Shape;2879;p147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0" name="Google Shape;2880;p14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1" name="Google Shape;2881;p147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2" name="Google Shape;2882;p14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3" name="Google Shape;2883;p147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4" name="Google Shape;2884;p14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5" name="Google Shape;2885;p147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6" name="Google Shape;2886;p14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7" name="Google Shape;2887;p147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8" name="Google Shape;2888;p14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9" name="Google Shape;2889;p147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90" name="Google Shape;2890;p1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1" name="Google Shape;2891;p1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2" name="Google Shape;2892;p1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3" name="Google Shape;2893;p1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4" name="Google Shape;2894;p1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5" name="Google Shape;2895;p147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6" name="Google Shape;2896;p147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1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9" name="Google Shape;2899;p1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0" name="Google Shape;2900;p1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1" name="Google Shape;2901;p1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02" name="Google Shape;2902;p1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3" name="Google Shape;2903;p1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4" name="Google Shape;2904;p1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5" name="Google Shape;2905;p14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6" name="Google Shape;2906;p1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7" name="Google Shape;2907;p14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8" name="Google Shape;2908;p1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14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0" name="Google Shape;2910;p1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1" name="Google Shape;2911;p14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2" name="Google Shape;2912;p1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3" name="Google Shape;2913;p14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4" name="Google Shape;2914;p1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5" name="Google Shape;2915;p14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6" name="Google Shape;2916;p1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14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8" name="Google Shape;2918;p1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9" name="Google Shape;2919;p14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920" name="Google Shape;2920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1" name="Google Shape;2921;p148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2" name="Google Shape;2922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3" name="Google Shape;2923;p148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4" name="Google Shape;2924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5" name="Google Shape;2925;p148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6" name="Google Shape;2926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7" name="Google Shape;2927;p148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1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0" name="Google Shape;2930;p1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31" name="Google Shape;2931;p1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2" name="Google Shape;2932;p1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33" name="Google Shape;2933;p1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4" name="Google Shape;2934;p1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5" name="Google Shape;2935;p1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14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7" name="Google Shape;2937;p1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8" name="Google Shape;2938;p14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9" name="Google Shape;2939;p1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0" name="Google Shape;2940;p14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1" name="Google Shape;2941;p1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2" name="Google Shape;2942;p14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3" name="Google Shape;2943;p1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14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5" name="Google Shape;2945;p1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6" name="Google Shape;2946;p14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7" name="Google Shape;2947;p1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8" name="Google Shape;2948;p14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9" name="Google Shape;2949;p1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0" name="Google Shape;2950;p14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951" name="Google Shape;2951;p1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2" name="Google Shape;2952;p1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3" name="Google Shape;2953;p1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4" name="Google Shape;2954;p1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5" name="Google Shape;2955;p1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6" name="Google Shape;2956;p1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7" name="Google Shape;2957;p1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8" name="Google Shape;2958;p1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2959" name="Shape 2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0" name="Google Shape;2960;p1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1" name="Google Shape;2961;p1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62" name="Google Shape;2962;p1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3" name="Google Shape;2963;p1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64" name="Google Shape;2964;p1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5" name="Google Shape;2965;p1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6" name="Google Shape;2966;p15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7" name="Google Shape;2967;p150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8" name="Google Shape;2968;p15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9" name="Google Shape;2969;p150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70" name="Google Shape;2970;p15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1" name="Google Shape;2971;p150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72" name="Google Shape;2972;p15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3" name="Google Shape;2973;p150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74" name="Google Shape;2974;p15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5" name="Google Shape;2975;p150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76" name="Google Shape;2976;p15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7" name="Google Shape;2977;p150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78" name="Google Shape;2978;p15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9" name="Google Shape;2979;p150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0" name="Google Shape;2980;p15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1" name="Google Shape;2981;p150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982" name="Google Shape;2982;p15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3" name="Google Shape;2983;p150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4" name="Google Shape;2984;p150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5" name="Google Shape;2985;p150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6" name="Google Shape;2986;p150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7" name="Google Shape;2987;p150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8" name="Google Shape;2988;p150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9" name="Google Shape;2989;p150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1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2" name="Google Shape;2992;p1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93" name="Google Shape;2993;p1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4" name="Google Shape;2994;p1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95" name="Google Shape;2995;p1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6" name="Google Shape;2996;p1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7" name="Google Shape;2997;p15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8" name="Google Shape;2998;p151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9" name="Google Shape;2999;p15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0" name="Google Shape;3000;p151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01" name="Google Shape;3001;p15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2" name="Google Shape;3002;p151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03" name="Google Shape;3003;p15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4" name="Google Shape;3004;p151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05" name="Google Shape;3005;p15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6" name="Google Shape;3006;p151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07" name="Google Shape;3007;p15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8" name="Google Shape;3008;p151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09" name="Google Shape;3009;p15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0" name="Google Shape;3010;p151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11" name="Google Shape;3011;p15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2" name="Google Shape;3012;p151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013" name="Google Shape;3013;p151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4" name="Google Shape;3014;p151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5" name="Google Shape;3015;p151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6" name="Google Shape;3016;p151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7" name="Google Shape;3017;p151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8" name="Google Shape;3018;p151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9" name="Google Shape;3019;p151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0" name="Google Shape;3020;p151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3021" name="Shape 3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2" name="Google Shape;3022;p1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3023" name="Google Shape;3023;p1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24" name="Google Shape;3024;p1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3025" name="Shape 3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6" name="Google Shape;3026;p15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027" name="Google Shape;3027;p153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8" name="Google Shape;3028;p1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9" name="Google Shape;3029;p15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030" name="Google Shape;3030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31" name="Google Shape;3031;p153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032" name="Google Shape;3032;p153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3033" name="Shape 3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4" name="Google Shape;3034;p15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035" name="Google Shape;3035;p1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36" name="Google Shape;3036;p1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7" name="Google Shape;3037;p154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038" name="Google Shape;3038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1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41" name="Google Shape;3041;p1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1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44" name="Google Shape;3044;p1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5" name="Google Shape;3045;p156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046" name="Google Shape;3046;p156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8" name="Google Shape;448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26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26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3" name="Google Shape;463;p26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4" name="Google Shape;49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" name="Google Shape;499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" name="Google Shape;602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4" name="Google Shape;624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5" name="Google Shape;625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6" name="Google Shape;646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0" name="Google Shape;670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5" name="Google Shape;695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8" name="Google Shape;698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2" name="Google Shape;722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3" name="Google Shape;723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6" name="Google Shape;746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7" name="Google Shape;747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0" name="Google Shape;760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6" name="Google Shape;786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993" name="Google Shape;993;p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94" name="Google Shape;99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996;p4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9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8" name="Google Shape;998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9" name="Google Shape;999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00" name="Google Shape;10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2" name="Google Shape;1002;p4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p5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6" name="Google Shape;1006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7" name="Google Shape;1007;p5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8" name="Google Shape;10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1" name="Google Shape;1011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1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51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8" name="Google Shape;1018;p5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5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23" name="Google Shape;1023;p5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5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025" name="Google Shape;1025;p5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26" name="Google Shape;102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27" name="Google Shape;1027;p5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8" name="Google Shape;1028;p5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9" name="Google Shape;1029;p5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30" name="Google Shape;103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3" name="Google Shape;1033;p5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5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35" name="Google Shape;103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6" name="Google Shape;1036;p5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7" name="Google Shape;1037;p5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8" name="Google Shape;1038;p5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39" name="Google Shape;103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5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3" name="Google Shape;1043;p5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5" name="Google Shape;104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6" name="Google Shape;1046;p5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7" name="Google Shape;1047;p5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8" name="Google Shape;1048;p5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49" name="Google Shape;104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5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Google Shape;1052;p5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3" name="Google Shape;1053;p5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4" name="Google Shape;105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55" name="Google Shape;105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57" name="Google Shape;1057;p5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8" name="Google Shape;1058;p5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9" name="Google Shape;1059;p5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060" name="Google Shape;1060;p5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5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5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4" name="Google Shape;1064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5" name="Google Shape;1065;p58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6" name="Google Shape;1066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Google Shape;1068;p5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5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0" name="Google Shape;1070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1" name="Google Shape;1071;p5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4" name="Google Shape;1074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75" name="Google Shape;1075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6" name="Google Shape;1076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77" name="Google Shape;1077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8" name="Google Shape;1078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9" name="Google Shape;1079;p6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1" name="Google Shape;1081;p6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6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3" name="Google Shape;1083;p6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84" name="Google Shape;1084;p6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5" name="Google Shape;1085;p6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6" name="Google Shape;1086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87" name="Google Shape;1087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8" name="Google Shape;1088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9" name="Google Shape;1089;p6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1" name="Google Shape;1091;p6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6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93" name="Google Shape;1093;p6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5" name="Google Shape;1095;p6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" name="Google Shape;1097;p6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6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1" name="Google Shape;1101;p6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02" name="Google Shape;1102;p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03" name="Google Shape;110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6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Google Shape;1106;p6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6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8" name="Google Shape;110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6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0" name="Google Shape;1110;p6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1" name="Google Shape;1111;p6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3" name="Google Shape;1113;p6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4" name="Google Shape;1114;p6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5" name="Google Shape;1115;p6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6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19" name="Google Shape;1119;p6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0" name="Google Shape;1120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1" name="Google Shape;1121;p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2" name="Google Shape;1122;p6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23" name="Google Shape;1123;p6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4" name="Google Shape;1124;p6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5" name="Google Shape;1125;p6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" name="Google Shape;1127;p6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6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9" name="Google Shape;112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1" name="Google Shape;1131;p6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2" name="Google Shape;1132;p6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3" name="Google Shape;1133;p6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4" name="Google Shape;1134;p6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35" name="Google Shape;1135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6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8" name="Google Shape;1138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39" name="Google Shape;1139;p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0" name="Google Shape;1140;p6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41" name="Google Shape;1141;p6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2" name="Google Shape;1142;p6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43" name="Google Shape;1143;p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4" name="Google Shape;1144;p6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45" name="Google Shape;1145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7" name="Google Shape;1147;p6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6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9" name="Google Shape;1149;p6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6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1" name="Google Shape;115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3" name="Google Shape;1153;p6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4" name="Google Shape;1154;p6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5" name="Google Shape;1155;p6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6" name="Google Shape;1156;p6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6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59" name="Google Shape;1159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60" name="Google Shape;1160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61" name="Google Shape;1161;p6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3" name="Google Shape;1163;p6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64" name="Google Shape;1164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5" name="Google Shape;1165;p6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6" name="Google Shape;1166;p6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7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0" name="Google Shape;1170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71" name="Google Shape;1171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2" name="Google Shape;1172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73" name="Google Shape;1173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4" name="Google Shape;1174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175" name="Google Shape;1175;p7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76" name="Google Shape;1176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7" name="Google Shape;1177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8" name="Google Shape;1178;p7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79" name="Google Shape;1179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0" name="Google Shape;1180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1" name="Google Shape;1181;p7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82" name="Google Shape;1182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3" name="Google Shape;1183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4" name="Google Shape;1184;p7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85" name="Google Shape;1185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6" name="Google Shape;1186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7" name="Google Shape;1187;p7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8" name="Google Shape;1188;p7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7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7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7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2" name="Google Shape;1192;p7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3" name="Google Shape;1193;p7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7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7" name="Google Shape;1197;p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98" name="Google Shape;1198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9" name="Google Shape;1199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00" name="Google Shape;1200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1" name="Google Shape;1201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02" name="Google Shape;1202;p7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03" name="Google Shape;1203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4" name="Google Shape;1204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5" name="Google Shape;1205;p7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06" name="Google Shape;1206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7" name="Google Shape;1207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8" name="Google Shape;1208;p7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09" name="Google Shape;1209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0" name="Google Shape;1210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1" name="Google Shape;1211;p7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12" name="Google Shape;1212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3" name="Google Shape;1213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4" name="Google Shape;1214;p7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5" name="Google Shape;1215;p7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7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7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7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9" name="Google Shape;1219;p7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0" name="Google Shape;1220;p7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21" name="Google Shape;1221;p7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22" name="Google Shape;1222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3" name="Google Shape;1223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4" name="Google Shape;1224;p7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7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7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9" name="Google Shape;1229;p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30" name="Google Shape;1230;p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1" name="Google Shape;1231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32" name="Google Shape;1232;p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3" name="Google Shape;1233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34" name="Google Shape;1234;p7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35" name="Google Shape;1235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6" name="Google Shape;1236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7" name="Google Shape;1237;p7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8" name="Google Shape;1238;p7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9" name="Google Shape;1239;p7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40" name="Google Shape;1240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1" name="Google Shape;1241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2" name="Google Shape;1242;p7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3" name="Google Shape;1243;p7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44" name="Google Shape;1244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5" name="Google Shape;1245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6" name="Google Shape;1246;p7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7" name="Google Shape;1247;p7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48" name="Google Shape;1248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9" name="Google Shape;1249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0" name="Google Shape;1250;p7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1" name="Google Shape;1251;p7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52" name="Google Shape;1252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3" name="Google Shape;1253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4" name="Google Shape;1254;p7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5" name="Google Shape;1255;p7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56" name="Google Shape;1256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7" name="Google Shape;1257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8" name="Google Shape;1258;p7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9" name="Google Shape;1259;p7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0" name="Google Shape;1260;p7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1" name="Google Shape;1261;p7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2" name="Google Shape;1262;p7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6" name="Google Shape;1266;p7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67" name="Google Shape;1267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8" name="Google Shape;1268;p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69" name="Google Shape;1269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0" name="Google Shape;1270;p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71" name="Google Shape;1271;p7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72" name="Google Shape;1272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3" name="Google Shape;1273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4" name="Google Shape;1274;p7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5" name="Google Shape;1275;p7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6" name="Google Shape;1276;p7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77" name="Google Shape;1277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8" name="Google Shape;1278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9" name="Google Shape;1279;p7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0" name="Google Shape;1280;p7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81" name="Google Shape;1281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2" name="Google Shape;1282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3" name="Google Shape;1283;p7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4" name="Google Shape;1284;p7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85" name="Google Shape;128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6" name="Google Shape;128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7" name="Google Shape;1287;p7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8" name="Google Shape;1288;p7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89" name="Google Shape;1289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0" name="Google Shape;1290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1" name="Google Shape;1291;p7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2" name="Google Shape;1292;p7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93" name="Google Shape;1293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4" name="Google Shape;1294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5" name="Google Shape;1295;p7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6" name="Google Shape;1296;p7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7" name="Google Shape;1297;p7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8" name="Google Shape;1298;p7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9" name="Google Shape;1299;p7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7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3" name="Google Shape;1303;p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04" name="Google Shape;1304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5" name="Google Shape;1305;p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06" name="Google Shape;1306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7" name="Google Shape;1307;p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08" name="Google Shape;1308;p7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09" name="Google Shape;130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0" name="Google Shape;131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1" name="Google Shape;1311;p7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2" name="Google Shape;1312;p7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3" name="Google Shape;1313;p7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14" name="Google Shape;1314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5" name="Google Shape;1315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6" name="Google Shape;1316;p7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7" name="Google Shape;1317;p7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8" name="Google Shape;1318;p7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19" name="Google Shape;131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0" name="Google Shape;132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1" name="Google Shape;1321;p7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2" name="Google Shape;1322;p7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3" name="Google Shape;1323;p7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24" name="Google Shape;1324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5" name="Google Shape;1325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6" name="Google Shape;1326;p7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7" name="Google Shape;1327;p7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8" name="Google Shape;1328;p7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29" name="Google Shape;132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0" name="Google Shape;133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1" name="Google Shape;1331;p7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2" name="Google Shape;1332;p7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3" name="Google Shape;1333;p7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34" name="Google Shape;1334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5" name="Google Shape;1335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6" name="Google Shape;1336;p7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7" name="Google Shape;1337;p7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8" name="Google Shape;1338;p7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39" name="Google Shape;133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0" name="Google Shape;134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1" name="Google Shape;1341;p7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4" name="Google Shape;1344;p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45" name="Google Shape;1345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6" name="Google Shape;1346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47" name="Google Shape;1347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8" name="Google Shape;1348;p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9" name="Google Shape;1349;p7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0" name="Google Shape;1350;p7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51" name="Google Shape;135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2" name="Google Shape;135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3" name="Google Shape;1353;p7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4" name="Google Shape;1354;p7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5" name="Google Shape;1355;p7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56" name="Google Shape;135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7" name="Google Shape;135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8" name="Google Shape;1358;p7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9" name="Google Shape;1359;p7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0" name="Google Shape;1360;p7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61" name="Google Shape;136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2" name="Google Shape;136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3" name="Google Shape;1363;p7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4" name="Google Shape;1364;p7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5" name="Google Shape;1365;p7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366" name="Google Shape;136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7" name="Google Shape;136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8" name="Google Shape;1368;p7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9" name="Google Shape;1369;p7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0" name="Google Shape;1370;p7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371" name="Google Shape;137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2" name="Google Shape;137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3" name="Google Shape;1373;p7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4" name="Google Shape;1374;p7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5" name="Google Shape;1375;p7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376" name="Google Shape;137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7" name="Google Shape;137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8" name="Google Shape;1378;p7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9" name="Google Shape;1379;p7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0" name="Google Shape;1380;p7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381" name="Google Shape;138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2" name="Google Shape;138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3" name="Google Shape;1383;p7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4" name="Google Shape;1384;p7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5" name="Google Shape;1385;p7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386" name="Google Shape;138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7" name="Google Shape;138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8" name="Google Shape;1388;p7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1" name="Google Shape;1391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92" name="Google Shape;1392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3" name="Google Shape;1393;p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94" name="Google Shape;1394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5" name="Google Shape;1395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6" name="Google Shape;1396;p7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7" name="Google Shape;1397;p7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98" name="Google Shape;139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9" name="Google Shape;139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0" name="Google Shape;1400;p7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1" name="Google Shape;1401;p7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2" name="Google Shape;1402;p7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03" name="Google Shape;140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4" name="Google Shape;140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5" name="Google Shape;1405;p7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6" name="Google Shape;1406;p7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7" name="Google Shape;1407;p7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08" name="Google Shape;140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9" name="Google Shape;140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0" name="Google Shape;1410;p7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1" name="Google Shape;1411;p7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2" name="Google Shape;1412;p7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13" name="Google Shape;141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4" name="Google Shape;141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5" name="Google Shape;1415;p7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6" name="Google Shape;1416;p7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7" name="Google Shape;1417;p7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18" name="Google Shape;141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9" name="Google Shape;141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0" name="Google Shape;1420;p7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1" name="Google Shape;1421;p7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2" name="Google Shape;1422;p7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23" name="Google Shape;142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4" name="Google Shape;142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5" name="Google Shape;1425;p7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6" name="Google Shape;1426;p7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7" name="Google Shape;1427;p7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28" name="Google Shape;142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9" name="Google Shape;142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0" name="Google Shape;1430;p7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1" name="Google Shape;1431;p7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2" name="Google Shape;1432;p7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33" name="Google Shape;143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4" name="Google Shape;143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5" name="Google Shape;1435;p7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8" name="Google Shape;1438;p7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39" name="Google Shape;1439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0" name="Google Shape;1440;p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1" name="Google Shape;1441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2" name="Google Shape;1442;p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43" name="Google Shape;1443;p7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44" name="Google Shape;144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5" name="Google Shape;1445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6" name="Google Shape;1446;p7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7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48" name="Google Shape;1448;p7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49" name="Google Shape;1449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0" name="Google Shape;1450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1" name="Google Shape;1451;p7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7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53" name="Google Shape;1453;p7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54" name="Google Shape;145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5" name="Google Shape;1455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6" name="Google Shape;1456;p7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7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9" name="Google Shape;1459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7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2" name="Google Shape;1462;p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63" name="Google Shape;1463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4" name="Google Shape;1464;p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5" name="Google Shape;1465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6" name="Google Shape;1466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67" name="Google Shape;1467;p7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468" name="Google Shape;1468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9" name="Google Shape;1469;p7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0" name="Google Shape;1470;p7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1" name="Google Shape;1471;p7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2" name="Google Shape;1472;p7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3" name="Google Shape;1473;p7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474" name="Google Shape;1474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5" name="Google Shape;1475;p7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6" name="Google Shape;1476;p7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7" name="Google Shape;1477;p7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0" name="Google Shape;1480;p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1" name="Google Shape;1481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2" name="Google Shape;1482;p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83" name="Google Shape;1483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4" name="Google Shape;1484;p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5" name="Google Shape;1485;p7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6" name="Google Shape;1486;p7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7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7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7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7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1" name="Google Shape;1491;p7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2" name="Google Shape;1492;p7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7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7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7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7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7" name="Google Shape;1497;p7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8" name="Google Shape;1498;p7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7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7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1" name="Google Shape;1501;p7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2" name="Google Shape;1502;p7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3" name="Google Shape;1503;p7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4" name="Google Shape;1504;p7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8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8" name="Google Shape;1508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9" name="Google Shape;1509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0" name="Google Shape;1510;p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11" name="Google Shape;1511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2" name="Google Shape;1512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3" name="Google Shape;1513;p8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4" name="Google Shape;1514;p8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8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8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8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8" name="Google Shape;1518;p8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9" name="Google Shape;1519;p8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20" name="Google Shape;1520;p8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Google Shape;1521;p8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2" name="Google Shape;1522;p8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Google Shape;1523;p8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8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7" name="Google Shape;1527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28" name="Google Shape;1528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9" name="Google Shape;1529;p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30" name="Google Shape;1530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1" name="Google Shape;1531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2" name="Google Shape;1532;p8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3" name="Google Shape;1533;p8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p8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8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8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7" name="Google Shape;1537;p8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8" name="Google Shape;1538;p8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39" name="Google Shape;1539;p8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0" name="Google Shape;1540;p8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p8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p8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8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6" name="Google Shape;1546;p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47" name="Google Shape;1547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8" name="Google Shape;1548;p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49" name="Google Shape;1549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0" name="Google Shape;1550;p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1" name="Google Shape;1551;p8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2" name="Google Shape;1552;p8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8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8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8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6" name="Google Shape;1556;p8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7" name="Google Shape;1557;p8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58" name="Google Shape;1558;p8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8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8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8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8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5" name="Google Shape;1565;p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66" name="Google Shape;1566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7" name="Google Shape;1567;p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68" name="Google Shape;1568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9" name="Google Shape;1569;p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0" name="Google Shape;1570;p8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1" name="Google Shape;1571;p8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8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8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8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5" name="Google Shape;1575;p8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6" name="Google Shape;1576;p8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77" name="Google Shape;1577;p8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8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8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0" name="Google Shape;1580;p8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8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4" name="Google Shape;1584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85" name="Google Shape;1585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6" name="Google Shape;1586;p8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87" name="Google Shape;1587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8" name="Google Shape;1588;p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9" name="Google Shape;1589;p8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0" name="Google Shape;1590;p8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8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8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8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4" name="Google Shape;1594;p8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5" name="Google Shape;1595;p8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6" name="Google Shape;1596;p8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8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98" name="Google Shape;1598;p8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p8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0" name="Google Shape;1600;p8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1" name="Google Shape;1601;p8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8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8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6" name="Google Shape;1606;p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07" name="Google Shape;1607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8" name="Google Shape;1608;p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09" name="Google Shape;1609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0" name="Google Shape;1610;p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1" name="Google Shape;1611;p8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2" name="Google Shape;1612;p8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8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8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8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6" name="Google Shape;1616;p8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7" name="Google Shape;1617;p8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8" name="Google Shape;1618;p8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8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20" name="Google Shape;1620;p8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1" name="Google Shape;1621;p8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2" name="Google Shape;1622;p8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Google Shape;1623;p8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8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8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8" name="Google Shape;1628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29" name="Google Shape;1629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0" name="Google Shape;1630;p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31" name="Google Shape;1631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2" name="Google Shape;1632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3" name="Google Shape;1633;p8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4" name="Google Shape;1634;p8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8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8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8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8" name="Google Shape;1638;p8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9" name="Google Shape;1639;p8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0" name="Google Shape;1640;p8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8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42" name="Google Shape;1642;p8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3" name="Google Shape;1643;p8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4" name="Google Shape;1644;p8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Google Shape;1645;p8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6" name="Google Shape;1646;p8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8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0" name="Google Shape;1650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51" name="Google Shape;1651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2" name="Google Shape;1652;p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3" name="Google Shape;1653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4" name="Google Shape;1654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5" name="Google Shape;1655;p8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6" name="Google Shape;1656;p8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p8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8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p8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0" name="Google Shape;1660;p8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1" name="Google Shape;1661;p8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2" name="Google Shape;1662;p8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8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64" name="Google Shape;1664;p8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5" name="Google Shape;1665;p8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6" name="Google Shape;1666;p8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7" name="Google Shape;1667;p8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Google Shape;1668;p8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8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2" name="Google Shape;1672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73" name="Google Shape;1673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4" name="Google Shape;1674;p8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5" name="Google Shape;1675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6" name="Google Shape;1676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7" name="Google Shape;1677;p8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8" name="Google Shape;1678;p8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8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8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8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8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Google Shape;1683;p8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4" name="Google Shape;1684;p8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5" name="Google Shape;1685;p8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6" name="Google Shape;1686;p8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7" name="Google Shape;1687;p8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88" name="Google Shape;1688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8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8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p8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8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7" name="Google Shape;1697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8" name="Google Shape;1698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9" name="Google Shape;1699;p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00" name="Google Shape;1700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1" name="Google Shape;1701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2" name="Google Shape;1702;p8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3" name="Google Shape;1703;p8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8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8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8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8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8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9" name="Google Shape;1709;p8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0" name="Google Shape;1710;p8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1" name="Google Shape;1711;p8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2" name="Google Shape;1712;p8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13" name="Google Shape;1713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Google Shape;1717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8" name="Google Shape;1718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9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1" name="Google Shape;1721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2" name="Google Shape;1722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23" name="Google Shape;1723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4" name="Google Shape;1724;p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25" name="Google Shape;1725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6" name="Google Shape;1726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7" name="Google Shape;1727;p9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8" name="Google Shape;1728;p9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9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p9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9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9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p9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4" name="Google Shape;1734;p9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5" name="Google Shape;1735;p9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6" name="Google Shape;1736;p9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7" name="Google Shape;1737;p9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38" name="Google Shape;1738;p9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9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p9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9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9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3" name="Google Shape;1743;p9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9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7" name="Google Shape;1747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48" name="Google Shape;1748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9" name="Google Shape;1749;p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50" name="Google Shape;1750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1" name="Google Shape;1751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2" name="Google Shape;1752;p9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3" name="Google Shape;1753;p9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9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9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6" name="Google Shape;1756;p9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7" name="Google Shape;1757;p9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p9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9" name="Google Shape;1759;p9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0" name="Google Shape;1760;p9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1" name="Google Shape;1761;p9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2" name="Google Shape;1762;p9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63" name="Google Shape;1763;p9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9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Google Shape;1765;p9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9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7" name="Google Shape;1767;p9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8" name="Google Shape;1768;p9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9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2" name="Google Shape;1772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73" name="Google Shape;1773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4" name="Google Shape;1774;p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75" name="Google Shape;1775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6" name="Google Shape;1776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7" name="Google Shape;1777;p9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8" name="Google Shape;1778;p9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9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0" name="Google Shape;1780;p9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9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2" name="Google Shape;1782;p9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3" name="Google Shape;1783;p9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4" name="Google Shape;1784;p9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9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6" name="Google Shape;1786;p9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9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8" name="Google Shape;1788;p9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p9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90" name="Google Shape;1790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9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9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p9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6" name="Google Shape;1796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9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0" name="Google Shape;1800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01" name="Google Shape;1801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2" name="Google Shape;1802;p9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03" name="Google Shape;1803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4" name="Google Shape;1804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5" name="Google Shape;1805;p9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6" name="Google Shape;1806;p9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9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8" name="Google Shape;1808;p9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9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0" name="Google Shape;1810;p9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p9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2" name="Google Shape;1812;p9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9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4" name="Google Shape;1814;p9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9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6" name="Google Shape;1816;p9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7" name="Google Shape;1817;p9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18" name="Google Shape;1818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" name="Google Shape;1821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Google Shape;1822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4" name="Google Shape;1824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9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8" name="Google Shape;1828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9" name="Google Shape;1829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0" name="Google Shape;1830;p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31" name="Google Shape;1831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2" name="Google Shape;1832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3" name="Google Shape;1833;p9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4" name="Google Shape;1834;p9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9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6" name="Google Shape;1836;p9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9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8" name="Google Shape;1838;p9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9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0" name="Google Shape;1840;p9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9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2" name="Google Shape;1842;p9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9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4" name="Google Shape;1844;p9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p9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46" name="Google Shape;1846;p9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9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9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p9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p9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p9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p9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9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5" name="Google Shape;1855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6" name="Google Shape;1856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57" name="Google Shape;1857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8" name="Google Shape;1858;p9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59" name="Google Shape;1859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0" name="Google Shape;1860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1" name="Google Shape;1861;p9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2" name="Google Shape;1862;p9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3" name="Google Shape;1863;p9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4" name="Google Shape;1864;p9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9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6" name="Google Shape;1866;p9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9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8" name="Google Shape;1868;p9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9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0" name="Google Shape;1870;p9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1" name="Google Shape;1871;p9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2" name="Google Shape;1872;p9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3" name="Google Shape;1873;p9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74" name="Google Shape;1874;p9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9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9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7" name="Google Shape;1877;p9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8" name="Google Shape;1878;p9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9" name="Google Shape;1879;p9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0" name="Google Shape;1880;p9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3" name="Google Shape;1883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84" name="Google Shape;1884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5" name="Google Shape;1885;p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6" name="Google Shape;1886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7" name="Google Shape;1887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8" name="Google Shape;1888;p9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9" name="Google Shape;1889;p9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0" name="Google Shape;1890;p9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9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2" name="Google Shape;1892;p9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3" name="Google Shape;1893;p9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4" name="Google Shape;1894;p9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5" name="Google Shape;1895;p9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6" name="Google Shape;1896;p9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9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8" name="Google Shape;1898;p9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9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0" name="Google Shape;1900;p9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9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2" name="Google Shape;1902;p9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3" name="Google Shape;1903;p9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04" name="Google Shape;1904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5" name="Google Shape;1905;p9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6" name="Google Shape;1906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9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9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1" name="Google Shape;1911;p9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4" name="Google Shape;1914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15" name="Google Shape;1915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6" name="Google Shape;1916;p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17" name="Google Shape;1917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8" name="Google Shape;1918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9" name="Google Shape;1919;p9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9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1" name="Google Shape;1921;p9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9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3" name="Google Shape;1923;p9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9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5" name="Google Shape;1925;p9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9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7" name="Google Shape;1927;p9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8" name="Google Shape;1928;p9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9" name="Google Shape;1929;p9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0" name="Google Shape;1930;p9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1" name="Google Shape;1931;p9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2" name="Google Shape;1932;p9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3" name="Google Shape;1933;p9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4" name="Google Shape;1934;p9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35" name="Google Shape;1935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6" name="Google Shape;1936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Google Shape;1937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8" name="Google Shape;1938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9" name="Google Shape;1939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0" name="Google Shape;1940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1" name="Google Shape;1941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2" name="Google Shape;1942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5" name="Google Shape;1945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46" name="Google Shape;1946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7" name="Google Shape;1947;p9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48" name="Google Shape;1948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9" name="Google Shape;1949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0" name="Google Shape;1950;p9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1" name="Google Shape;1951;p9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2" name="Google Shape;1952;p9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3" name="Google Shape;1953;p9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4" name="Google Shape;1954;p9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5" name="Google Shape;1955;p9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6" name="Google Shape;1956;p9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9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8" name="Google Shape;1958;p9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9" name="Google Shape;1959;p9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0" name="Google Shape;1960;p9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1" name="Google Shape;1961;p9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2" name="Google Shape;1962;p9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3" name="Google Shape;1963;p9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4" name="Google Shape;1964;p9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9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66" name="Google Shape;1966;p9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7" name="Google Shape;1967;p9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8" name="Google Shape;1968;p9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" name="Google Shape;1969;p9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0" name="Google Shape;1970;p9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Google Shape;1971;p9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p9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9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6" name="Google Shape;1976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77" name="Google Shape;1977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8" name="Google Shape;1978;p9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79" name="Google Shape;1979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0" name="Google Shape;1980;p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1" name="Google Shape;1981;p9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9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3" name="Google Shape;1983;p9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4" name="Google Shape;1984;p9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5" name="Google Shape;1985;p9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6" name="Google Shape;1986;p9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7" name="Google Shape;1987;p9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Google Shape;1988;p9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9" name="Google Shape;1989;p9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9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1" name="Google Shape;1991;p9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9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3" name="Google Shape;1993;p9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4" name="Google Shape;1994;p9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5" name="Google Shape;1995;p9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6" name="Google Shape;1996;p9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97" name="Google Shape;1997;p9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8" name="Google Shape;1998;p9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9" name="Google Shape;1999;p9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9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9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9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9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9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6" name="Google Shape;2006;p10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07" name="Google Shape;2007;p10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8" name="Google Shape;2008;p10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9" name="Google Shape;2009;p10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10" name="Google Shape;201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1" name="Google Shape;2011;p10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12" name="Google Shape;2012;p10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4" name="Google Shape;2014;p10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15" name="Google Shape;2015;p10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6" name="Google Shape;2016;p10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7" name="Google Shape;2017;p10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18" name="Google Shape;201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2" Type="http://schemas.openxmlformats.org/officeDocument/2006/relationships/theme" Target="../theme/theme3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1.xml"/><Relationship Id="rId42" Type="http://schemas.openxmlformats.org/officeDocument/2006/relationships/slideLayout" Target="../slideLayouts/slideLayout93.xml"/><Relationship Id="rId41" Type="http://schemas.openxmlformats.org/officeDocument/2006/relationships/slideLayout" Target="../slideLayouts/slideLayout92.xml"/><Relationship Id="rId44" Type="http://schemas.openxmlformats.org/officeDocument/2006/relationships/slideLayout" Target="../slideLayouts/slideLayout95.xml"/><Relationship Id="rId43" Type="http://schemas.openxmlformats.org/officeDocument/2006/relationships/slideLayout" Target="../slideLayouts/slideLayout94.xml"/><Relationship Id="rId46" Type="http://schemas.openxmlformats.org/officeDocument/2006/relationships/slideLayout" Target="../slideLayouts/slideLayout97.xml"/><Relationship Id="rId45" Type="http://schemas.openxmlformats.org/officeDocument/2006/relationships/slideLayout" Target="../slideLayouts/slideLayout96.xml"/><Relationship Id="rId1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48" Type="http://schemas.openxmlformats.org/officeDocument/2006/relationships/slideLayout" Target="../slideLayouts/slideLayout99.xml"/><Relationship Id="rId47" Type="http://schemas.openxmlformats.org/officeDocument/2006/relationships/slideLayout" Target="../slideLayouts/slideLayout98.xml"/><Relationship Id="rId49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7.xml"/><Relationship Id="rId7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82.xml"/><Relationship Id="rId30" Type="http://schemas.openxmlformats.org/officeDocument/2006/relationships/slideLayout" Target="../slideLayouts/slideLayout81.xml"/><Relationship Id="rId33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83.xml"/><Relationship Id="rId35" Type="http://schemas.openxmlformats.org/officeDocument/2006/relationships/slideLayout" Target="../slideLayouts/slideLayout86.xml"/><Relationship Id="rId34" Type="http://schemas.openxmlformats.org/officeDocument/2006/relationships/slideLayout" Target="../slideLayouts/slideLayout85.xml"/><Relationship Id="rId37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87.xml"/><Relationship Id="rId39" Type="http://schemas.openxmlformats.org/officeDocument/2006/relationships/slideLayout" Target="../slideLayouts/slideLayout90.xml"/><Relationship Id="rId38" Type="http://schemas.openxmlformats.org/officeDocument/2006/relationships/slideLayout" Target="../slideLayouts/slideLayout89.xml"/><Relationship Id="rId20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74.xml"/><Relationship Id="rId26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76.xml"/><Relationship Id="rId28" Type="http://schemas.openxmlformats.org/officeDocument/2006/relationships/slideLayout" Target="../slideLayouts/slideLayout79.xml"/><Relationship Id="rId27" Type="http://schemas.openxmlformats.org/officeDocument/2006/relationships/slideLayout" Target="../slideLayouts/slideLayout78.xml"/><Relationship Id="rId29" Type="http://schemas.openxmlformats.org/officeDocument/2006/relationships/slideLayout" Target="../slideLayouts/slideLayout80.xml"/><Relationship Id="rId51" Type="http://schemas.openxmlformats.org/officeDocument/2006/relationships/slideLayout" Target="../slideLayouts/slideLayout102.xml"/><Relationship Id="rId50" Type="http://schemas.openxmlformats.org/officeDocument/2006/relationships/slideLayout" Target="../slideLayouts/slideLayout101.xml"/><Relationship Id="rId52" Type="http://schemas.openxmlformats.org/officeDocument/2006/relationships/theme" Target="../theme/theme4.xml"/><Relationship Id="rId11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6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42.xml"/><Relationship Id="rId42" Type="http://schemas.openxmlformats.org/officeDocument/2006/relationships/slideLayout" Target="../slideLayouts/slideLayout144.xml"/><Relationship Id="rId41" Type="http://schemas.openxmlformats.org/officeDocument/2006/relationships/slideLayout" Target="../slideLayouts/slideLayout143.xml"/><Relationship Id="rId44" Type="http://schemas.openxmlformats.org/officeDocument/2006/relationships/slideLayout" Target="../slideLayouts/slideLayout146.xml"/><Relationship Id="rId43" Type="http://schemas.openxmlformats.org/officeDocument/2006/relationships/slideLayout" Target="../slideLayouts/slideLayout145.xml"/><Relationship Id="rId46" Type="http://schemas.openxmlformats.org/officeDocument/2006/relationships/slideLayout" Target="../slideLayouts/slideLayout148.xml"/><Relationship Id="rId45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48" Type="http://schemas.openxmlformats.org/officeDocument/2006/relationships/slideLayout" Target="../slideLayouts/slideLayout150.xml"/><Relationship Id="rId47" Type="http://schemas.openxmlformats.org/officeDocument/2006/relationships/slideLayout" Target="../slideLayouts/slideLayout149.xml"/><Relationship Id="rId49" Type="http://schemas.openxmlformats.org/officeDocument/2006/relationships/slideLayout" Target="../slideLayouts/slideLayout151.xml"/><Relationship Id="rId5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09.xml"/><Relationship Id="rId8" Type="http://schemas.openxmlformats.org/officeDocument/2006/relationships/slideLayout" Target="../slideLayouts/slideLayout110.xml"/><Relationship Id="rId31" Type="http://schemas.openxmlformats.org/officeDocument/2006/relationships/slideLayout" Target="../slideLayouts/slideLayout133.xml"/><Relationship Id="rId30" Type="http://schemas.openxmlformats.org/officeDocument/2006/relationships/slideLayout" Target="../slideLayouts/slideLayout132.xml"/><Relationship Id="rId33" Type="http://schemas.openxmlformats.org/officeDocument/2006/relationships/slideLayout" Target="../slideLayouts/slideLayout135.xml"/><Relationship Id="rId32" Type="http://schemas.openxmlformats.org/officeDocument/2006/relationships/slideLayout" Target="../slideLayouts/slideLayout134.xml"/><Relationship Id="rId35" Type="http://schemas.openxmlformats.org/officeDocument/2006/relationships/slideLayout" Target="../slideLayouts/slideLayout137.xml"/><Relationship Id="rId34" Type="http://schemas.openxmlformats.org/officeDocument/2006/relationships/slideLayout" Target="../slideLayouts/slideLayout136.xml"/><Relationship Id="rId37" Type="http://schemas.openxmlformats.org/officeDocument/2006/relationships/slideLayout" Target="../slideLayouts/slideLayout139.xml"/><Relationship Id="rId36" Type="http://schemas.openxmlformats.org/officeDocument/2006/relationships/slideLayout" Target="../slideLayouts/slideLayout138.xml"/><Relationship Id="rId39" Type="http://schemas.openxmlformats.org/officeDocument/2006/relationships/slideLayout" Target="../slideLayouts/slideLayout141.xml"/><Relationship Id="rId38" Type="http://schemas.openxmlformats.org/officeDocument/2006/relationships/slideLayout" Target="../slideLayouts/slideLayout140.xml"/><Relationship Id="rId20" Type="http://schemas.openxmlformats.org/officeDocument/2006/relationships/slideLayout" Target="../slideLayouts/slideLayout122.xml"/><Relationship Id="rId22" Type="http://schemas.openxmlformats.org/officeDocument/2006/relationships/slideLayout" Target="../slideLayouts/slideLayout124.xml"/><Relationship Id="rId21" Type="http://schemas.openxmlformats.org/officeDocument/2006/relationships/slideLayout" Target="../slideLayouts/slideLayout123.xml"/><Relationship Id="rId24" Type="http://schemas.openxmlformats.org/officeDocument/2006/relationships/slideLayout" Target="../slideLayouts/slideLayout126.xml"/><Relationship Id="rId23" Type="http://schemas.openxmlformats.org/officeDocument/2006/relationships/slideLayout" Target="../slideLayouts/slideLayout125.xml"/><Relationship Id="rId26" Type="http://schemas.openxmlformats.org/officeDocument/2006/relationships/slideLayout" Target="../slideLayouts/slideLayout128.xml"/><Relationship Id="rId25" Type="http://schemas.openxmlformats.org/officeDocument/2006/relationships/slideLayout" Target="../slideLayouts/slideLayout127.xml"/><Relationship Id="rId28" Type="http://schemas.openxmlformats.org/officeDocument/2006/relationships/slideLayout" Target="../slideLayouts/slideLayout130.xml"/><Relationship Id="rId27" Type="http://schemas.openxmlformats.org/officeDocument/2006/relationships/slideLayout" Target="../slideLayouts/slideLayout129.xml"/><Relationship Id="rId29" Type="http://schemas.openxmlformats.org/officeDocument/2006/relationships/slideLayout" Target="../slideLayouts/slideLayout131.xml"/><Relationship Id="rId51" Type="http://schemas.openxmlformats.org/officeDocument/2006/relationships/slideLayout" Target="../slideLayouts/slideLayout153.xml"/><Relationship Id="rId50" Type="http://schemas.openxmlformats.org/officeDocument/2006/relationships/slideLayout" Target="../slideLayouts/slideLayout152.xml"/><Relationship Id="rId52" Type="http://schemas.openxmlformats.org/officeDocument/2006/relationships/theme" Target="../theme/theme2.xml"/><Relationship Id="rId11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14.xml"/><Relationship Id="rId15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16.xml"/><Relationship Id="rId17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18.xml"/><Relationship Id="rId19" Type="http://schemas.openxmlformats.org/officeDocument/2006/relationships/slideLayout" Target="../slideLayouts/slideLayout121.xml"/><Relationship Id="rId18" Type="http://schemas.openxmlformats.org/officeDocument/2006/relationships/slideLayout" Target="../slideLayouts/slideLayout1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  <p:sldLayoutId id="2147483736" r:id="rId38"/>
    <p:sldLayoutId id="2147483737" r:id="rId39"/>
    <p:sldLayoutId id="2147483738" r:id="rId40"/>
    <p:sldLayoutId id="2147483739" r:id="rId41"/>
    <p:sldLayoutId id="2147483740" r:id="rId42"/>
    <p:sldLayoutId id="2147483741" r:id="rId43"/>
    <p:sldLayoutId id="2147483742" r:id="rId44"/>
    <p:sldLayoutId id="2147483743" r:id="rId45"/>
    <p:sldLayoutId id="2147483744" r:id="rId46"/>
    <p:sldLayoutId id="2147483745" r:id="rId47"/>
    <p:sldLayoutId id="2147483746" r:id="rId48"/>
    <p:sldLayoutId id="2147483747" r:id="rId49"/>
    <p:sldLayoutId id="2147483748" r:id="rId50"/>
    <p:sldLayoutId id="2147483749" r:id="rId5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10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  <p:sldLayoutId id="2147483767" r:id="rId18"/>
    <p:sldLayoutId id="2147483768" r:id="rId19"/>
    <p:sldLayoutId id="2147483769" r:id="rId20"/>
    <p:sldLayoutId id="2147483770" r:id="rId21"/>
    <p:sldLayoutId id="2147483771" r:id="rId22"/>
    <p:sldLayoutId id="2147483772" r:id="rId23"/>
    <p:sldLayoutId id="2147483773" r:id="rId24"/>
    <p:sldLayoutId id="2147483774" r:id="rId25"/>
    <p:sldLayoutId id="2147483775" r:id="rId26"/>
    <p:sldLayoutId id="2147483776" r:id="rId27"/>
    <p:sldLayoutId id="2147483777" r:id="rId28"/>
    <p:sldLayoutId id="2147483778" r:id="rId29"/>
    <p:sldLayoutId id="2147483779" r:id="rId30"/>
    <p:sldLayoutId id="2147483780" r:id="rId31"/>
    <p:sldLayoutId id="2147483781" r:id="rId32"/>
    <p:sldLayoutId id="2147483782" r:id="rId33"/>
    <p:sldLayoutId id="2147483783" r:id="rId34"/>
    <p:sldLayoutId id="2147483784" r:id="rId35"/>
    <p:sldLayoutId id="2147483785" r:id="rId36"/>
    <p:sldLayoutId id="2147483786" r:id="rId37"/>
    <p:sldLayoutId id="2147483787" r:id="rId38"/>
    <p:sldLayoutId id="2147483788" r:id="rId39"/>
    <p:sldLayoutId id="2147483789" r:id="rId40"/>
    <p:sldLayoutId id="2147483790" r:id="rId41"/>
    <p:sldLayoutId id="2147483791" r:id="rId42"/>
    <p:sldLayoutId id="2147483792" r:id="rId43"/>
    <p:sldLayoutId id="2147483793" r:id="rId44"/>
    <p:sldLayoutId id="2147483794" r:id="rId45"/>
    <p:sldLayoutId id="2147483795" r:id="rId46"/>
    <p:sldLayoutId id="2147483796" r:id="rId47"/>
    <p:sldLayoutId id="2147483797" r:id="rId48"/>
    <p:sldLayoutId id="2147483798" r:id="rId49"/>
    <p:sldLayoutId id="2147483799" r:id="rId50"/>
    <p:sldLayoutId id="2147483800" r:id="rId5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5.png"/><Relationship Id="rId4" Type="http://schemas.openxmlformats.org/officeDocument/2006/relationships/image" Target="../media/image34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6.jpg"/><Relationship Id="rId4" Type="http://schemas.openxmlformats.org/officeDocument/2006/relationships/image" Target="../media/image34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bootcampspot.instructure.com/courses/120/pages/page-for-testing-will-delete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0.png"/><Relationship Id="rId4" Type="http://schemas.openxmlformats.org/officeDocument/2006/relationships/image" Target="../media/image318.png"/><Relationship Id="rId5" Type="http://schemas.openxmlformats.org/officeDocument/2006/relationships/image" Target="../media/image321.png"/><Relationship Id="rId6" Type="http://schemas.openxmlformats.org/officeDocument/2006/relationships/image" Target="../media/image3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macrumors.com/roundup/macos-10-15/" TargetMode="External"/><Relationship Id="rId4" Type="http://schemas.openxmlformats.org/officeDocument/2006/relationships/hyperlink" Target="https://www.laptopmag.com/articles/windows-10-editions" TargetMode="External"/><Relationship Id="rId5" Type="http://schemas.openxmlformats.org/officeDocument/2006/relationships/image" Target="../media/image314.jpg"/><Relationship Id="rId6" Type="http://schemas.openxmlformats.org/officeDocument/2006/relationships/image" Target="../media/image310.png"/><Relationship Id="rId7" Type="http://schemas.openxmlformats.org/officeDocument/2006/relationships/image" Target="../media/image3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2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3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5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2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7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3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4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32.gif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3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1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36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336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3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336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336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336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2.xml"/><Relationship Id="rId2" Type="http://schemas.openxmlformats.org/officeDocument/2006/relationships/notesSlide" Target="../notesSlides/notesSlide8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0" name="Shape 3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" name="Google Shape;3051;p15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Terminal 101 Day 1</a:t>
            </a:r>
            <a:endParaRPr/>
          </a:p>
        </p:txBody>
      </p:sp>
      <p:sp>
        <p:nvSpPr>
          <p:cNvPr id="3052" name="Google Shape;3052;p157"/>
          <p:cNvSpPr txBox="1"/>
          <p:nvPr>
            <p:ph idx="2" type="title"/>
          </p:nvPr>
        </p:nvSpPr>
        <p:spPr>
          <a:xfrm>
            <a:off x="274350" y="18396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Sweet is the Terminal?</a:t>
            </a:r>
            <a:endParaRPr/>
          </a:p>
        </p:txBody>
      </p:sp>
      <p:sp>
        <p:nvSpPr>
          <p:cNvPr id="3053" name="Google Shape;3053;p157"/>
          <p:cNvSpPr txBox="1"/>
          <p:nvPr/>
        </p:nvSpPr>
        <p:spPr>
          <a:xfrm>
            <a:off x="8217300" y="3357025"/>
            <a:ext cx="6528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3.1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1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the Command Line? </a:t>
            </a:r>
            <a:endParaRPr/>
          </a:p>
        </p:txBody>
      </p:sp>
      <p:sp>
        <p:nvSpPr>
          <p:cNvPr id="3134" name="Google Shape;3134;p16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command line is a critical skill. At different times, it may be: </a:t>
            </a:r>
            <a:endParaRPr/>
          </a:p>
        </p:txBody>
      </p:sp>
      <p:sp>
        <p:nvSpPr>
          <p:cNvPr id="3135" name="Google Shape;3135;p166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only way </a:t>
            </a:r>
            <a:br>
              <a:rPr lang="en" sz="1800"/>
            </a:br>
            <a:r>
              <a:rPr lang="en" sz="1800"/>
              <a:t>to achieve a desired outcome.</a:t>
            </a:r>
            <a:endParaRPr sz="1800"/>
          </a:p>
        </p:txBody>
      </p:sp>
      <p:sp>
        <p:nvSpPr>
          <p:cNvPr id="3136" name="Google Shape;3136;p166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fastest way</a:t>
            </a:r>
            <a:br>
              <a:rPr lang="en" sz="1800"/>
            </a:br>
            <a:r>
              <a:rPr lang="en" sz="1800"/>
              <a:t>to achieve a desired outcome.</a:t>
            </a:r>
            <a:endParaRPr sz="1800"/>
          </a:p>
        </p:txBody>
      </p:sp>
      <p:sp>
        <p:nvSpPr>
          <p:cNvPr id="3137" name="Google Shape;3137;p166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most flexible way to achieve a desired outcome.</a:t>
            </a:r>
            <a:endParaRPr sz="1800"/>
          </a:p>
        </p:txBody>
      </p:sp>
      <p:sp>
        <p:nvSpPr>
          <p:cNvPr id="3138" name="Google Shape;3138;p1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2" name="Shape 3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3" name="Google Shape;3143;p167"/>
          <p:cNvPicPr preferRelativeResize="0"/>
          <p:nvPr/>
        </p:nvPicPr>
        <p:blipFill rotWithShape="1">
          <a:blip r:embed="rId3">
            <a:alphaModFix amt="42000"/>
          </a:blip>
          <a:srcRect b="13003" l="0" r="0" t="1107"/>
          <a:stretch/>
        </p:blipFill>
        <p:spPr>
          <a:xfrm>
            <a:off x="-12300" y="4100"/>
            <a:ext cx="91686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4" name="Google Shape;3144;p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" y="0"/>
            <a:ext cx="9144000" cy="46881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5" name="Google Shape;3145;p1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146" name="Google Shape;3146;p1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the Command </a:t>
            </a:r>
            <a:r>
              <a:rPr lang="en"/>
              <a:t>Line</a:t>
            </a:r>
            <a:r>
              <a:rPr lang="en"/>
              <a:t>? </a:t>
            </a:r>
            <a:endParaRPr/>
          </a:p>
        </p:txBody>
      </p:sp>
      <p:sp>
        <p:nvSpPr>
          <p:cNvPr id="3147" name="Google Shape;3147;p167"/>
          <p:cNvSpPr/>
          <p:nvPr/>
        </p:nvSpPr>
        <p:spPr>
          <a:xfrm>
            <a:off x="1352550" y="853875"/>
            <a:ext cx="3696000" cy="3280500"/>
          </a:xfrm>
          <a:prstGeom prst="roundRect">
            <a:avLst>
              <a:gd fmla="val 4049" name="adj"/>
            </a:avLst>
          </a:prstGeom>
          <a:solidFill>
            <a:srgbClr val="F3F3F3">
              <a:alpha val="93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8" name="Google Shape;3148;p167"/>
          <p:cNvSpPr txBox="1"/>
          <p:nvPr>
            <p:ph idx="1" type="subTitle"/>
          </p:nvPr>
        </p:nvSpPr>
        <p:spPr>
          <a:xfrm>
            <a:off x="63900" y="937550"/>
            <a:ext cx="48246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only way to achieve </a:t>
            </a:r>
            <a:b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desired outcome.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149" name="Google Shape;3149;p167"/>
          <p:cNvGrpSpPr/>
          <p:nvPr/>
        </p:nvGrpSpPr>
        <p:grpSpPr>
          <a:xfrm>
            <a:off x="457200" y="853863"/>
            <a:ext cx="776889" cy="621300"/>
            <a:chOff x="457200" y="1378813"/>
            <a:chExt cx="776889" cy="621300"/>
          </a:xfrm>
        </p:grpSpPr>
        <p:sp>
          <p:nvSpPr>
            <p:cNvPr id="3150" name="Google Shape;3150;p16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51" name="Google Shape;3151;p16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152" name="Google Shape;3152;p1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3" name="Google Shape;3153;p167"/>
          <p:cNvSpPr/>
          <p:nvPr/>
        </p:nvSpPr>
        <p:spPr>
          <a:xfrm>
            <a:off x="1528950" y="2274075"/>
            <a:ext cx="1173900" cy="247500"/>
          </a:xfrm>
          <a:prstGeom prst="roundRect">
            <a:avLst>
              <a:gd fmla="val 16667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4" name="Google Shape;3154;p167"/>
          <p:cNvSpPr txBox="1"/>
          <p:nvPr/>
        </p:nvSpPr>
        <p:spPr>
          <a:xfrm>
            <a:off x="1428750" y="1475175"/>
            <a:ext cx="3383400" cy="21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may have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to work with systems 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tools that have no GUI interface.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For example: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need to configure a system that does not have a GUI. The command line is your only mode for configuration.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9" name="Google Shape;3159;p168"/>
          <p:cNvPicPr preferRelativeResize="0"/>
          <p:nvPr/>
        </p:nvPicPr>
        <p:blipFill rotWithShape="1">
          <a:blip r:embed="rId3">
            <a:alphaModFix/>
          </a:blip>
          <a:srcRect b="7084" l="0" r="0" t="8169"/>
          <a:stretch/>
        </p:blipFill>
        <p:spPr>
          <a:xfrm>
            <a:off x="0" y="0"/>
            <a:ext cx="9143996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0" name="Google Shape;3160;p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4674251"/>
          </a:xfrm>
          <a:prstGeom prst="rect">
            <a:avLst/>
          </a:prstGeom>
          <a:noFill/>
          <a:ln>
            <a:noFill/>
          </a:ln>
        </p:spPr>
      </p:pic>
      <p:sp>
        <p:nvSpPr>
          <p:cNvPr id="3161" name="Google Shape;3161;p1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the Command </a:t>
            </a:r>
            <a:r>
              <a:rPr lang="en"/>
              <a:t>Line</a:t>
            </a:r>
            <a:r>
              <a:rPr lang="en"/>
              <a:t>? </a:t>
            </a:r>
            <a:endParaRPr/>
          </a:p>
        </p:txBody>
      </p:sp>
      <p:sp>
        <p:nvSpPr>
          <p:cNvPr id="3162" name="Google Shape;3162;p168"/>
          <p:cNvSpPr/>
          <p:nvPr/>
        </p:nvSpPr>
        <p:spPr>
          <a:xfrm>
            <a:off x="1352550" y="853875"/>
            <a:ext cx="3696000" cy="3111000"/>
          </a:xfrm>
          <a:prstGeom prst="roundRect">
            <a:avLst>
              <a:gd fmla="val 4049" name="adj"/>
            </a:avLst>
          </a:prstGeom>
          <a:solidFill>
            <a:srgbClr val="F3F3F3">
              <a:alpha val="93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3" name="Google Shape;3163;p168"/>
          <p:cNvSpPr txBox="1"/>
          <p:nvPr>
            <p:ph idx="1" type="subTitle"/>
          </p:nvPr>
        </p:nvSpPr>
        <p:spPr>
          <a:xfrm>
            <a:off x="63900" y="937550"/>
            <a:ext cx="48246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The fastest way to achieve a desired outcome.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164" name="Google Shape;3164;p168"/>
          <p:cNvGrpSpPr/>
          <p:nvPr/>
        </p:nvGrpSpPr>
        <p:grpSpPr>
          <a:xfrm>
            <a:off x="457200" y="853863"/>
            <a:ext cx="776889" cy="621300"/>
            <a:chOff x="457200" y="1378813"/>
            <a:chExt cx="776889" cy="621300"/>
          </a:xfrm>
        </p:grpSpPr>
        <p:sp>
          <p:nvSpPr>
            <p:cNvPr id="3165" name="Google Shape;3165;p16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66" name="Google Shape;3166;p16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7" name="Google Shape;3167;p168"/>
          <p:cNvSpPr/>
          <p:nvPr/>
        </p:nvSpPr>
        <p:spPr>
          <a:xfrm>
            <a:off x="1551825" y="2285625"/>
            <a:ext cx="1137600" cy="2475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8" name="Google Shape;3168;p168"/>
          <p:cNvSpPr txBox="1"/>
          <p:nvPr/>
        </p:nvSpPr>
        <p:spPr>
          <a:xfrm>
            <a:off x="1428750" y="1475175"/>
            <a:ext cx="3549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command line has tools that can speed up a task.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For example: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 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You can develop a script on the command line to automate and repeat a task.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69" name="Google Shape;3169;p1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70" name="Google Shape;3170;p1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" name="Google Shape;3175;p169"/>
          <p:cNvPicPr preferRelativeResize="0"/>
          <p:nvPr/>
        </p:nvPicPr>
        <p:blipFill rotWithShape="1">
          <a:blip r:embed="rId3">
            <a:alphaModFix/>
          </a:blip>
          <a:srcRect b="31104" l="766" r="26273" t="7337"/>
          <a:stretch/>
        </p:blipFill>
        <p:spPr>
          <a:xfrm>
            <a:off x="0" y="0"/>
            <a:ext cx="91440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176" name="Google Shape;3176;p169"/>
          <p:cNvSpPr/>
          <p:nvPr/>
        </p:nvSpPr>
        <p:spPr>
          <a:xfrm>
            <a:off x="0" y="0"/>
            <a:ext cx="9144000" cy="3804300"/>
          </a:xfrm>
          <a:prstGeom prst="rect">
            <a:avLst/>
          </a:prstGeom>
          <a:gradFill>
            <a:gsLst>
              <a:gs pos="0">
                <a:srgbClr val="31B8EE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7" name="Google Shape;3177;p1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8" name="Google Shape;3178;p1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9" name="Google Shape;3179;p1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the Command </a:t>
            </a:r>
            <a:r>
              <a:rPr lang="en"/>
              <a:t>Line</a:t>
            </a:r>
            <a:r>
              <a:rPr lang="en"/>
              <a:t>? </a:t>
            </a:r>
            <a:endParaRPr/>
          </a:p>
        </p:txBody>
      </p:sp>
      <p:sp>
        <p:nvSpPr>
          <p:cNvPr id="3180" name="Google Shape;3180;p169"/>
          <p:cNvSpPr/>
          <p:nvPr/>
        </p:nvSpPr>
        <p:spPr>
          <a:xfrm>
            <a:off x="1352550" y="853875"/>
            <a:ext cx="3696000" cy="3280500"/>
          </a:xfrm>
          <a:prstGeom prst="roundRect">
            <a:avLst>
              <a:gd fmla="val 4049" name="adj"/>
            </a:avLst>
          </a:prstGeom>
          <a:solidFill>
            <a:srgbClr val="F3F3F3">
              <a:alpha val="93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1" name="Google Shape;3181;p169"/>
          <p:cNvSpPr txBox="1"/>
          <p:nvPr>
            <p:ph idx="1" type="subTitle"/>
          </p:nvPr>
        </p:nvSpPr>
        <p:spPr>
          <a:xfrm>
            <a:off x="63900" y="937550"/>
            <a:ext cx="48246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most flexible way to achieve a desired outcome.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2" name="Google Shape;3182;p169"/>
          <p:cNvSpPr/>
          <p:nvPr/>
        </p:nvSpPr>
        <p:spPr>
          <a:xfrm>
            <a:off x="1540375" y="2513200"/>
            <a:ext cx="1137600" cy="247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3" name="Google Shape;3183;p169"/>
          <p:cNvSpPr txBox="1"/>
          <p:nvPr/>
        </p:nvSpPr>
        <p:spPr>
          <a:xfrm>
            <a:off x="1428750" y="1475175"/>
            <a:ext cx="33834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Working with a GUI may be the most familiar, but working directly with the command line provides greater control.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For example: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can output logs to specific locations, combine files in unique ways, and string together commands with more flexibility.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184" name="Google Shape;3184;p169"/>
          <p:cNvGrpSpPr/>
          <p:nvPr/>
        </p:nvGrpSpPr>
        <p:grpSpPr>
          <a:xfrm>
            <a:off x="457200" y="853863"/>
            <a:ext cx="776889" cy="621300"/>
            <a:chOff x="457200" y="1378813"/>
            <a:chExt cx="776889" cy="621300"/>
          </a:xfrm>
        </p:grpSpPr>
        <p:sp>
          <p:nvSpPr>
            <p:cNvPr id="3185" name="Google Shape;3185;p16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86" name="Google Shape;3186;p16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1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Words to the Wise</a:t>
            </a:r>
            <a:endParaRPr/>
          </a:p>
        </p:txBody>
      </p:sp>
      <p:sp>
        <p:nvSpPr>
          <p:cNvPr id="3192" name="Google Shape;3192;p1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few things to remember. </a:t>
            </a:r>
            <a:endParaRPr/>
          </a:p>
        </p:txBody>
      </p:sp>
      <p:sp>
        <p:nvSpPr>
          <p:cNvPr id="3193" name="Google Shape;3193;p1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bootcampspot.instructure.com</a:t>
            </a:r>
            <a:endParaRPr/>
          </a:p>
        </p:txBody>
      </p:sp>
      <p:sp>
        <p:nvSpPr>
          <p:cNvPr id="3194" name="Google Shape;3194;p17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The best way to learn the command line is to use it. 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95" name="Google Shape;3195;p17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This week will be heavily focused on hands-on activities.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96" name="Google Shape;3196;p17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Take notes during each demo and try your best on activities. 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97" name="Google Shape;3197;p17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Remember:</a:t>
            </a: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 Practice makes perfect!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1" name="Shape 3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2" name="Google Shape;3202;p171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Machines</a:t>
            </a:r>
            <a:endParaRPr/>
          </a:p>
        </p:txBody>
      </p:sp>
      <p:sp>
        <p:nvSpPr>
          <p:cNvPr id="3203" name="Google Shape;3203;p1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7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p1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09" name="Google Shape;3209;p1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0" name="Google Shape;3210;p1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Machines</a:t>
            </a:r>
            <a:endParaRPr/>
          </a:p>
        </p:txBody>
      </p:sp>
      <p:sp>
        <p:nvSpPr>
          <p:cNvPr id="3211" name="Google Shape;3211;p1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/>
              <a:t>To most people, a computer means a physical laptop or desktop computer, made up of hardware, such as:  </a:t>
            </a:r>
            <a:endParaRPr sz="1600"/>
          </a:p>
        </p:txBody>
      </p:sp>
      <p:cxnSp>
        <p:nvCxnSpPr>
          <p:cNvPr id="3212" name="Google Shape;3212;p172"/>
          <p:cNvCxnSpPr/>
          <p:nvPr/>
        </p:nvCxnSpPr>
        <p:spPr>
          <a:xfrm>
            <a:off x="274375" y="640080"/>
            <a:ext cx="3550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13" name="Google Shape;3213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1049" y="1405850"/>
            <a:ext cx="774992" cy="343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4" name="Google Shape;3214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2874" y="1405850"/>
            <a:ext cx="774992" cy="3430374"/>
          </a:xfrm>
          <a:prstGeom prst="rect">
            <a:avLst/>
          </a:prstGeom>
          <a:noFill/>
          <a:ln>
            <a:noFill/>
          </a:ln>
        </p:spPr>
      </p:pic>
      <p:sp>
        <p:nvSpPr>
          <p:cNvPr id="3215" name="Google Shape;3215;p172"/>
          <p:cNvSpPr/>
          <p:nvPr/>
        </p:nvSpPr>
        <p:spPr>
          <a:xfrm>
            <a:off x="3434675" y="1405850"/>
            <a:ext cx="23340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6" name="Google Shape;3216;p172"/>
          <p:cNvSpPr/>
          <p:nvPr/>
        </p:nvSpPr>
        <p:spPr>
          <a:xfrm>
            <a:off x="6402875" y="1405850"/>
            <a:ext cx="23340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7" name="Google Shape;3217;p172"/>
          <p:cNvSpPr/>
          <p:nvPr/>
        </p:nvSpPr>
        <p:spPr>
          <a:xfrm>
            <a:off x="407125" y="1405850"/>
            <a:ext cx="23340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18" name="Google Shape;3218;p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6323" y="2082375"/>
            <a:ext cx="2146500" cy="1518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19" name="Google Shape;3219;p1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075" y="2024450"/>
            <a:ext cx="2146500" cy="204666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20" name="Google Shape;3220;p1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1063" y="2253275"/>
            <a:ext cx="939825" cy="1177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21" name="Google Shape;3221;p172"/>
          <p:cNvSpPr txBox="1"/>
          <p:nvPr/>
        </p:nvSpPr>
        <p:spPr>
          <a:xfrm>
            <a:off x="431875" y="1405850"/>
            <a:ext cx="23340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Monitors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222" name="Google Shape;3222;p172"/>
          <p:cNvSpPr txBox="1"/>
          <p:nvPr/>
        </p:nvSpPr>
        <p:spPr>
          <a:xfrm>
            <a:off x="3542613" y="1405850"/>
            <a:ext cx="21465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Graphic Cards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223" name="Google Shape;3223;p172"/>
          <p:cNvSpPr txBox="1"/>
          <p:nvPr/>
        </p:nvSpPr>
        <p:spPr>
          <a:xfrm>
            <a:off x="6459850" y="1405850"/>
            <a:ext cx="21465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Hard Drives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224" name="Google Shape;3224;p172"/>
          <p:cNvSpPr/>
          <p:nvPr/>
        </p:nvSpPr>
        <p:spPr>
          <a:xfrm>
            <a:off x="6402875" y="4135175"/>
            <a:ext cx="23340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5" name="Google Shape;3225;p172"/>
          <p:cNvSpPr txBox="1"/>
          <p:nvPr/>
        </p:nvSpPr>
        <p:spPr>
          <a:xfrm>
            <a:off x="6459850" y="4135175"/>
            <a:ext cx="21465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etc.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9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0" name="Google Shape;3230;p173"/>
          <p:cNvPicPr preferRelativeResize="0"/>
          <p:nvPr/>
        </p:nvPicPr>
        <p:blipFill rotWithShape="1">
          <a:blip r:embed="rId3">
            <a:alphaModFix/>
          </a:blip>
          <a:srcRect b="6144" l="0" r="1854" t="4281"/>
          <a:stretch/>
        </p:blipFill>
        <p:spPr>
          <a:xfrm>
            <a:off x="-12300" y="0"/>
            <a:ext cx="91685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31" name="Google Shape;3231;p1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2" name="Google Shape;3232;p173"/>
          <p:cNvSpPr txBox="1"/>
          <p:nvPr>
            <p:ph idx="2" type="subTitle"/>
          </p:nvPr>
        </p:nvSpPr>
        <p:spPr>
          <a:xfrm>
            <a:off x="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3" name="Google Shape;3233;p1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Machines</a:t>
            </a:r>
            <a:endParaRPr/>
          </a:p>
        </p:txBody>
      </p:sp>
      <p:sp>
        <p:nvSpPr>
          <p:cNvPr id="3234" name="Google Shape;3234;p173"/>
          <p:cNvSpPr txBox="1"/>
          <p:nvPr>
            <p:ph idx="1" type="subTitle"/>
          </p:nvPr>
        </p:nvSpPr>
        <p:spPr>
          <a:xfrm>
            <a:off x="0" y="675975"/>
            <a:ext cx="4459500" cy="12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As we learn how to work on the command line, we will be using a new tool </a:t>
            </a:r>
            <a:r>
              <a:rPr lang="en"/>
              <a:t>call</a:t>
            </a:r>
            <a:r>
              <a:rPr lang="en"/>
              <a:t>ed</a:t>
            </a:r>
            <a:r>
              <a:rPr lang="en"/>
              <a:t> </a:t>
            </a:r>
            <a:r>
              <a:rPr b="1" lang="en"/>
              <a:t>virtual machines</a:t>
            </a:r>
            <a:r>
              <a:rPr lang="en"/>
              <a:t>.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8" name="Shape 3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9" name="Google Shape;3239;p174"/>
          <p:cNvPicPr preferRelativeResize="0"/>
          <p:nvPr/>
        </p:nvPicPr>
        <p:blipFill rotWithShape="1">
          <a:blip r:embed="rId3">
            <a:alphaModFix/>
          </a:blip>
          <a:srcRect b="0" l="15863" r="948" t="0"/>
          <a:stretch/>
        </p:blipFill>
        <p:spPr>
          <a:xfrm>
            <a:off x="-12175" y="-44950"/>
            <a:ext cx="9168598" cy="5188449"/>
          </a:xfrm>
          <a:prstGeom prst="rect">
            <a:avLst/>
          </a:prstGeom>
          <a:noFill/>
          <a:ln>
            <a:noFill/>
          </a:ln>
        </p:spPr>
      </p:pic>
      <p:sp>
        <p:nvSpPr>
          <p:cNvPr id="3240" name="Google Shape;3240;p1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1" name="Google Shape;3241;p1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2" name="Google Shape;3242;p1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Machines</a:t>
            </a:r>
            <a:endParaRPr/>
          </a:p>
        </p:txBody>
      </p:sp>
      <p:sp>
        <p:nvSpPr>
          <p:cNvPr id="3243" name="Google Shape;3243;p174"/>
          <p:cNvSpPr txBox="1"/>
          <p:nvPr>
            <p:ph idx="1" type="subTitle"/>
          </p:nvPr>
        </p:nvSpPr>
        <p:spPr>
          <a:xfrm>
            <a:off x="0" y="675975"/>
            <a:ext cx="3550800" cy="21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Virtual machines are p</a:t>
            </a:r>
            <a:r>
              <a:rPr lang="en"/>
              <a:t>rograms that simulate </a:t>
            </a:r>
            <a:r>
              <a:rPr lang="en"/>
              <a:t>entire</a:t>
            </a:r>
            <a:r>
              <a:rPr lang="en"/>
              <a:t> computers.</a:t>
            </a:r>
            <a:endParaRPr/>
          </a:p>
        </p:txBody>
      </p:sp>
      <p:cxnSp>
        <p:nvCxnSpPr>
          <p:cNvPr id="3244" name="Google Shape;3244;p174"/>
          <p:cNvCxnSpPr/>
          <p:nvPr/>
        </p:nvCxnSpPr>
        <p:spPr>
          <a:xfrm>
            <a:off x="274375" y="640080"/>
            <a:ext cx="3313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45" name="Google Shape;3245;p174"/>
          <p:cNvSpPr txBox="1"/>
          <p:nvPr/>
        </p:nvSpPr>
        <p:spPr>
          <a:xfrm>
            <a:off x="175" y="1709025"/>
            <a:ext cx="3235200" cy="21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0" wrap="square" tIns="91425">
            <a:noAutofit/>
          </a:bodyPr>
          <a:lstStyle/>
          <a:p>
            <a:pPr indent="-180340" lvl="0" marL="173736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Virtual machines (VMs) can operate as entirely different computers than the one they are running on.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180340" lvl="0" marL="173736" rtl="0" algn="l">
              <a:spcBef>
                <a:spcPts val="1000"/>
              </a:spcBef>
              <a:spcAft>
                <a:spcPts val="100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can run many different VMs on a single physical computer.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9" name="Shape 3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0" name="Google Shape;3250;p175"/>
          <p:cNvPicPr preferRelativeResize="0"/>
          <p:nvPr/>
        </p:nvPicPr>
        <p:blipFill rotWithShape="1">
          <a:blip r:embed="rId3">
            <a:alphaModFix/>
          </a:blip>
          <a:srcRect b="3855" l="4074" r="5972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1" name="Google Shape;3251;p175"/>
          <p:cNvSpPr/>
          <p:nvPr/>
        </p:nvSpPr>
        <p:spPr>
          <a:xfrm>
            <a:off x="4627650" y="983625"/>
            <a:ext cx="3584400" cy="476100"/>
          </a:xfrm>
          <a:prstGeom prst="roundRect">
            <a:avLst>
              <a:gd fmla="val 16667" name="adj"/>
            </a:avLst>
          </a:prstGeom>
          <a:solidFill>
            <a:srgbClr val="9BD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2" name="Google Shape;3252;p1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Physical vs. Virtual Machines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53" name="Google Shape;3253;p1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4" name="Google Shape;3254;p175"/>
          <p:cNvSpPr txBox="1"/>
          <p:nvPr>
            <p:ph idx="3" type="body"/>
          </p:nvPr>
        </p:nvSpPr>
        <p:spPr>
          <a:xfrm>
            <a:off x="4721000" y="1383525"/>
            <a:ext cx="3665700" cy="16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274300" spcFirstLastPara="1" rIns="91425" wrap="square" tIns="182875">
            <a:noAutofit/>
          </a:bodyPr>
          <a:lstStyle/>
          <a:p>
            <a:pPr indent="-19050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Typically more efficient because they have direct access to hardware components.</a:t>
            </a:r>
            <a:endParaRPr/>
          </a:p>
        </p:txBody>
      </p:sp>
      <p:sp>
        <p:nvSpPr>
          <p:cNvPr id="3255" name="Google Shape;3255;p175"/>
          <p:cNvSpPr txBox="1"/>
          <p:nvPr>
            <p:ph idx="3" type="body"/>
          </p:nvPr>
        </p:nvSpPr>
        <p:spPr>
          <a:xfrm>
            <a:off x="715638" y="1383525"/>
            <a:ext cx="3584400" cy="1783800"/>
          </a:xfrm>
          <a:prstGeom prst="rect">
            <a:avLst/>
          </a:prstGeom>
          <a:ln>
            <a:noFill/>
          </a:ln>
        </p:spPr>
        <p:txBody>
          <a:bodyPr anchorCtr="0" anchor="t" bIns="91425" lIns="274300" spcFirstLastPara="1" rIns="91425" wrap="square" tIns="182875">
            <a:noAutofit/>
          </a:bodyPr>
          <a:lstStyle/>
          <a:p>
            <a:pPr indent="-1905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4292E"/>
                </a:solidFill>
              </a:rPr>
              <a:t>E</a:t>
            </a:r>
            <a:r>
              <a:rPr lang="en" sz="1200">
                <a:solidFill>
                  <a:srgbClr val="24292E"/>
                </a:solidFill>
              </a:rPr>
              <a:t>asy and inexpensive (or free) to set up.</a:t>
            </a:r>
            <a:endParaRPr sz="1200">
              <a:solidFill>
                <a:srgbClr val="24292E"/>
              </a:solidFill>
            </a:endParaRPr>
          </a:p>
          <a:p>
            <a:pPr indent="-190500" lvl="0" marL="228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4292E"/>
                </a:solidFill>
              </a:rPr>
              <a:t>Easily distributed. In this class, we’ll be distributing VMs so each student is running the exact same setup.</a:t>
            </a:r>
            <a:endParaRPr sz="1200">
              <a:solidFill>
                <a:srgbClr val="24292E"/>
              </a:solidFill>
            </a:endParaRPr>
          </a:p>
          <a:p>
            <a:pPr indent="-190500" lvl="0" marL="22860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24292E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4292E"/>
                </a:solidFill>
              </a:rPr>
              <a:t>Multiple VMs can be placed on a single physical machine.</a:t>
            </a:r>
            <a:endParaRPr/>
          </a:p>
        </p:txBody>
      </p:sp>
      <p:sp>
        <p:nvSpPr>
          <p:cNvPr id="3256" name="Google Shape;3256;p175"/>
          <p:cNvSpPr txBox="1"/>
          <p:nvPr/>
        </p:nvSpPr>
        <p:spPr>
          <a:xfrm>
            <a:off x="4721000" y="987800"/>
            <a:ext cx="34911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Physical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257" name="Google Shape;3257;p175"/>
          <p:cNvSpPr/>
          <p:nvPr/>
        </p:nvSpPr>
        <p:spPr>
          <a:xfrm>
            <a:off x="948925" y="983625"/>
            <a:ext cx="3624000" cy="476100"/>
          </a:xfrm>
          <a:prstGeom prst="roundRect">
            <a:avLst>
              <a:gd fmla="val 16667" name="adj"/>
            </a:avLst>
          </a:prstGeom>
          <a:solidFill>
            <a:srgbClr val="9BD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8" name="Google Shape;3258;p175"/>
          <p:cNvSpPr txBox="1"/>
          <p:nvPr/>
        </p:nvSpPr>
        <p:spPr>
          <a:xfrm>
            <a:off x="985075" y="983575"/>
            <a:ext cx="33240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Virtual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259" name="Google Shape;3259;p175"/>
          <p:cNvSpPr/>
          <p:nvPr/>
        </p:nvSpPr>
        <p:spPr>
          <a:xfrm>
            <a:off x="4261854" y="911591"/>
            <a:ext cx="685800" cy="6858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alibri"/>
                <a:ea typeface="Calibri"/>
                <a:cs typeface="Calibri"/>
                <a:sym typeface="Calibri"/>
              </a:rPr>
              <a:t>vs.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1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</a:t>
            </a:r>
            <a:r>
              <a:rPr lang="en"/>
              <a:t>Objectives</a:t>
            </a:r>
            <a:endParaRPr/>
          </a:p>
        </p:txBody>
      </p:sp>
      <p:sp>
        <p:nvSpPr>
          <p:cNvPr id="3059" name="Google Shape;3059;p1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today’s class, you will be able to:</a:t>
            </a:r>
            <a:endParaRPr/>
          </a:p>
        </p:txBody>
      </p:sp>
      <p:sp>
        <p:nvSpPr>
          <p:cNvPr id="3060" name="Google Shape;3060;p1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61" name="Google Shape;3061;p158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why the command line is important for IT and security professionals.</a:t>
            </a:r>
            <a:endParaRPr/>
          </a:p>
        </p:txBody>
      </p:sp>
      <p:sp>
        <p:nvSpPr>
          <p:cNvPr id="3062" name="Google Shape;3062;p15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commands like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ls</a:t>
            </a:r>
            <a:r>
              <a:rPr lang="en"/>
              <a:t>,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cd</a:t>
            </a:r>
            <a:r>
              <a:rPr lang="en"/>
              <a:t>,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mkdir</a:t>
            </a:r>
            <a:r>
              <a:rPr lang="en"/>
              <a:t>,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touch</a:t>
            </a:r>
            <a:r>
              <a:rPr lang="en"/>
              <a:t>,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cp</a:t>
            </a:r>
            <a:r>
              <a:rPr lang="en"/>
              <a:t>,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mv</a:t>
            </a:r>
            <a:r>
              <a:rPr lang="en"/>
              <a:t>,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rm</a:t>
            </a:r>
            <a:r>
              <a:rPr lang="en"/>
              <a:t>,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rmdir</a:t>
            </a:r>
            <a:r>
              <a:rPr lang="en"/>
              <a:t>, and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cat</a:t>
            </a:r>
            <a:r>
              <a:rPr lang="en"/>
              <a:t> for basic file navigation. </a:t>
            </a:r>
            <a:endParaRPr/>
          </a:p>
        </p:txBody>
      </p:sp>
      <p:sp>
        <p:nvSpPr>
          <p:cNvPr id="3063" name="Google Shape;3063;p158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Navigate deeply nested folder structures using relative and absolute file paths. </a:t>
            </a:r>
            <a:endParaRPr/>
          </a:p>
        </p:txBody>
      </p:sp>
      <p:sp>
        <p:nvSpPr>
          <p:cNvPr id="3064" name="Google Shape;3064;p158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commands like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head</a:t>
            </a:r>
            <a:r>
              <a:rPr lang="en"/>
              <a:t>,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tail</a:t>
            </a:r>
            <a:r>
              <a:rPr lang="en"/>
              <a:t>,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more</a:t>
            </a:r>
            <a:r>
              <a:rPr lang="en"/>
              <a:t>, and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less</a:t>
            </a:r>
            <a:r>
              <a:rPr lang="en"/>
              <a:t> to preview files in the command line. </a:t>
            </a:r>
            <a:endParaRPr/>
          </a:p>
        </p:txBody>
      </p:sp>
      <p:sp>
        <p:nvSpPr>
          <p:cNvPr id="3065" name="Google Shape;3065;p15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Combine the above commands in sequence to accomplish relevant IT tasks.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1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on the Command Line</a:t>
            </a:r>
            <a:endParaRPr/>
          </a:p>
        </p:txBody>
      </p:sp>
      <p:sp>
        <p:nvSpPr>
          <p:cNvPr id="3265" name="Google Shape;3265;p1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6" name="Google Shape;3266;p176"/>
          <p:cNvPicPr preferRelativeResize="0"/>
          <p:nvPr/>
        </p:nvPicPr>
        <p:blipFill rotWithShape="1">
          <a:blip r:embed="rId3">
            <a:alphaModFix/>
          </a:blip>
          <a:srcRect b="0" l="0" r="15526" t="0"/>
          <a:stretch/>
        </p:blipFill>
        <p:spPr>
          <a:xfrm>
            <a:off x="3662250" y="1255500"/>
            <a:ext cx="5170675" cy="3440688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67" name="Google Shape;3267;p176"/>
          <p:cNvSpPr txBox="1"/>
          <p:nvPr/>
        </p:nvSpPr>
        <p:spPr>
          <a:xfrm>
            <a:off x="0" y="1255500"/>
            <a:ext cx="3513300" cy="19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-207772" lvl="0" marL="576072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View current directory location.</a:t>
            </a:r>
            <a:endParaRPr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7772" lvl="0" marL="576072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Navigate through directories and files.</a:t>
            </a:r>
            <a:endParaRPr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7772" lvl="0" marL="576072" rtl="0" algn="l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24292E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Create new folders.</a:t>
            </a:r>
            <a:endParaRPr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8" name="Google Shape;3268;p1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Within this Windows Explorer, we can complete the following tasks:</a:t>
            </a:r>
            <a:endParaRPr/>
          </a:p>
        </p:txBody>
      </p:sp>
      <p:sp>
        <p:nvSpPr>
          <p:cNvPr id="3269" name="Google Shape;3269;p176"/>
          <p:cNvSpPr/>
          <p:nvPr/>
        </p:nvSpPr>
        <p:spPr>
          <a:xfrm>
            <a:off x="662561" y="3111550"/>
            <a:ext cx="2188200" cy="1309200"/>
          </a:xfrm>
          <a:prstGeom prst="roundRect">
            <a:avLst>
              <a:gd fmla="val 9253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2286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the next demo,</a:t>
            </a: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we’ll complete these tasks on the command line.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17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Terminal Commands</a:t>
            </a:r>
            <a:endParaRPr/>
          </a:p>
        </p:txBody>
      </p:sp>
      <p:sp>
        <p:nvSpPr>
          <p:cNvPr id="3275" name="Google Shape;3275;p17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1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Commands </a:t>
            </a:r>
            <a:endParaRPr/>
          </a:p>
        </p:txBody>
      </p:sp>
      <p:sp>
        <p:nvSpPr>
          <p:cNvPr id="3281" name="Google Shape;3281;p1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next demo, we’ll cover the following commands: </a:t>
            </a:r>
            <a:endParaRPr/>
          </a:p>
        </p:txBody>
      </p:sp>
      <p:sp>
        <p:nvSpPr>
          <p:cNvPr id="3282" name="Google Shape;3282;p1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283" name="Google Shape;3283;p178"/>
          <p:cNvGraphicFramePr/>
          <p:nvPr/>
        </p:nvGraphicFramePr>
        <p:xfrm>
          <a:off x="425250" y="1271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{8F5314E9-80FB-48EA-BA6C-A87B4AFC33DF}</a:tableStyleId>
              </a:tblPr>
              <a:tblGrid>
                <a:gridCol w="1392975"/>
                <a:gridCol w="6337125"/>
              </a:tblGrid>
              <a:tr h="4324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</a:t>
                      </a: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wd 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Display</a:t>
                      </a: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the current working directory (</a:t>
                      </a:r>
                      <a:r>
                        <a:rPr i="1"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print working directory</a:t>
                      </a: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).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solidFill>
                      <a:srgbClr val="EFEFEF"/>
                    </a:solidFill>
                  </a:tcPr>
                </a:tc>
              </a:tr>
              <a:tr h="4324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ls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List directories and files in the current directory.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solidFill>
                      <a:srgbClr val="FFFFFF"/>
                    </a:solidFill>
                  </a:tcPr>
                </a:tc>
              </a:tr>
              <a:tr h="4324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cd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Navigate into a directory (</a:t>
                      </a:r>
                      <a:r>
                        <a:rPr i="1"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change directory</a:t>
                      </a: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).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solidFill>
                      <a:srgbClr val="EFEFEF"/>
                    </a:solidFill>
                  </a:tcPr>
                </a:tc>
              </a:tr>
              <a:tr h="4324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mkdir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Make a directory.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solidFill>
                      <a:srgbClr val="FFFFFF"/>
                    </a:solidFill>
                  </a:tcPr>
                </a:tc>
              </a:tr>
              <a:tr h="4324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rmdir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Remove a directory.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solidFill>
                      <a:srgbClr val="EFEFEF"/>
                    </a:solidFill>
                  </a:tcPr>
                </a:tc>
              </a:tr>
              <a:tr h="4324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touch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 an empty file.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solidFill>
                      <a:srgbClr val="FFFFFF"/>
                    </a:solidFill>
                  </a:tcPr>
                </a:tc>
              </a:tr>
              <a:tr h="4324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rm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Remove a file.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solidFill>
                      <a:srgbClr val="EFEFEF"/>
                    </a:solidFill>
                  </a:tcPr>
                </a:tc>
              </a:tr>
              <a:tr h="4324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clear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Clear the terminal history of a page.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7" name="Shape 3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8" name="Google Shape;3288;p179"/>
          <p:cNvSpPr/>
          <p:nvPr/>
        </p:nvSpPr>
        <p:spPr>
          <a:xfrm flipH="1">
            <a:off x="724275" y="2324050"/>
            <a:ext cx="2428500" cy="21735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9" name="Google Shape;3289;p179"/>
          <p:cNvSpPr/>
          <p:nvPr/>
        </p:nvSpPr>
        <p:spPr>
          <a:xfrm flipH="1">
            <a:off x="3496050" y="2324050"/>
            <a:ext cx="2428500" cy="21735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0" name="Google Shape;3290;p179"/>
          <p:cNvSpPr/>
          <p:nvPr/>
        </p:nvSpPr>
        <p:spPr>
          <a:xfrm flipH="1">
            <a:off x="6401175" y="2324662"/>
            <a:ext cx="2428500" cy="21735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1" name="Google Shape;3291;p179"/>
          <p:cNvSpPr txBox="1"/>
          <p:nvPr>
            <p:ph idx="1" type="subTitle"/>
          </p:nvPr>
        </p:nvSpPr>
        <p:spPr>
          <a:xfrm>
            <a:off x="724275" y="2324100"/>
            <a:ext cx="2371500" cy="21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Create several directories to organize our investigations: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Case1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Case2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2" name="Google Shape;3292;p179"/>
          <p:cNvSpPr txBox="1"/>
          <p:nvPr>
            <p:ph idx="2" type="subTitle"/>
          </p:nvPr>
        </p:nvSpPr>
        <p:spPr>
          <a:xfrm>
            <a:off x="3496050" y="2324100"/>
            <a:ext cx="2371500" cy="21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Put our directories in the already existing folder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security_evidence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3" name="Google Shape;3293;p179"/>
          <p:cNvSpPr txBox="1"/>
          <p:nvPr>
            <p:ph idx="3" type="subTitle"/>
          </p:nvPr>
        </p:nvSpPr>
        <p:spPr>
          <a:xfrm>
            <a:off x="6401175" y="2324713"/>
            <a:ext cx="2371500" cy="21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Put an empty file in the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Case1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folder titled 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case1_evidence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4" name="Google Shape;3294;p1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95" name="Google Shape;3295;p1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6" name="Google Shape;3296;p1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 Scenario</a:t>
            </a:r>
            <a:endParaRPr/>
          </a:p>
        </p:txBody>
      </p:sp>
      <p:sp>
        <p:nvSpPr>
          <p:cNvPr id="3297" name="Google Shape;3297;p179"/>
          <p:cNvSpPr txBox="1"/>
          <p:nvPr>
            <p:ph idx="1" type="subTitle"/>
          </p:nvPr>
        </p:nvSpPr>
        <p:spPr>
          <a:xfrm>
            <a:off x="0" y="675975"/>
            <a:ext cx="9100800" cy="10554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security analysts at ACME Corp. Our manager assigned us several investigations and gave us a computer in the evidence room. We are asked to:</a:t>
            </a:r>
            <a:endParaRPr/>
          </a:p>
        </p:txBody>
      </p:sp>
      <p:grpSp>
        <p:nvGrpSpPr>
          <p:cNvPr id="3298" name="Google Shape;3298;p179"/>
          <p:cNvGrpSpPr/>
          <p:nvPr/>
        </p:nvGrpSpPr>
        <p:grpSpPr>
          <a:xfrm>
            <a:off x="457181" y="1731378"/>
            <a:ext cx="533372" cy="533480"/>
            <a:chOff x="457200" y="1378813"/>
            <a:chExt cx="695400" cy="695450"/>
          </a:xfrm>
        </p:grpSpPr>
        <p:sp>
          <p:nvSpPr>
            <p:cNvPr id="3299" name="Google Shape;3299;p1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00" name="Google Shape;3300;p17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1" name="Google Shape;3301;p179"/>
          <p:cNvGrpSpPr/>
          <p:nvPr/>
        </p:nvGrpSpPr>
        <p:grpSpPr>
          <a:xfrm>
            <a:off x="3228956" y="1731378"/>
            <a:ext cx="533372" cy="533480"/>
            <a:chOff x="457200" y="1378813"/>
            <a:chExt cx="695400" cy="695450"/>
          </a:xfrm>
        </p:grpSpPr>
        <p:sp>
          <p:nvSpPr>
            <p:cNvPr id="3302" name="Google Shape;3302;p1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03" name="Google Shape;3303;p17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4" name="Google Shape;3304;p179"/>
          <p:cNvGrpSpPr/>
          <p:nvPr/>
        </p:nvGrpSpPr>
        <p:grpSpPr>
          <a:xfrm>
            <a:off x="6134081" y="1732128"/>
            <a:ext cx="533372" cy="533480"/>
            <a:chOff x="457200" y="1378813"/>
            <a:chExt cx="695400" cy="695450"/>
          </a:xfrm>
        </p:grpSpPr>
        <p:sp>
          <p:nvSpPr>
            <p:cNvPr id="3305" name="Google Shape;3305;p1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06" name="Google Shape;3306;p17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0" name="Shape 3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1" name="Google Shape;3311;p1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Demonstration Review</a:t>
            </a:r>
            <a:endParaRPr/>
          </a:p>
        </p:txBody>
      </p:sp>
      <p:sp>
        <p:nvSpPr>
          <p:cNvPr id="3312" name="Google Shape;3312;p1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each of the commands </a:t>
            </a:r>
            <a:r>
              <a:rPr lang="en"/>
              <a:t>do</a:t>
            </a:r>
            <a:r>
              <a:rPr lang="en"/>
              <a:t>?</a:t>
            </a:r>
            <a:endParaRPr/>
          </a:p>
        </p:txBody>
      </p:sp>
      <p:sp>
        <p:nvSpPr>
          <p:cNvPr id="3313" name="Google Shape;3313;p1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314" name="Google Shape;3314;p180"/>
          <p:cNvGraphicFramePr/>
          <p:nvPr/>
        </p:nvGraphicFramePr>
        <p:xfrm>
          <a:off x="441000" y="1248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{8F5314E9-80FB-48EA-BA6C-A87B4AFC33DF}</a:tableStyleId>
              </a:tblPr>
              <a:tblGrid>
                <a:gridCol w="1392975"/>
                <a:gridCol w="6337125"/>
              </a:tblGrid>
              <a:tr h="4324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pwd 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182875" marL="182875">
                    <a:solidFill>
                      <a:srgbClr val="EFEFEF"/>
                    </a:solidFill>
                  </a:tcPr>
                </a:tc>
              </a:tr>
              <a:tr h="4324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ls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182875" marL="182875">
                    <a:solidFill>
                      <a:srgbClr val="FFFFFF"/>
                    </a:solidFill>
                  </a:tcPr>
                </a:tc>
              </a:tr>
              <a:tr h="4324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cd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182875" marL="182875">
                    <a:solidFill>
                      <a:srgbClr val="EFEFEF"/>
                    </a:solidFill>
                  </a:tcPr>
                </a:tc>
              </a:tr>
              <a:tr h="4324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mkdir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182875" marL="182875">
                    <a:solidFill>
                      <a:srgbClr val="FFFFFF"/>
                    </a:solidFill>
                  </a:tcPr>
                </a:tc>
              </a:tr>
              <a:tr h="4324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rmdir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182875" marL="182875">
                    <a:solidFill>
                      <a:srgbClr val="EFEFEF"/>
                    </a:solidFill>
                  </a:tcPr>
                </a:tc>
              </a:tr>
              <a:tr h="4324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touch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182875" marL="182875">
                    <a:solidFill>
                      <a:srgbClr val="FFFFFF"/>
                    </a:solidFill>
                  </a:tcPr>
                </a:tc>
              </a:tr>
              <a:tr h="4324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rm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182875" marL="182875">
                    <a:solidFill>
                      <a:srgbClr val="EFEFEF"/>
                    </a:solidFill>
                  </a:tcPr>
                </a:tc>
              </a:tr>
              <a:tr h="4324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clear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182875" marL="18287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1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 Review</a:t>
            </a:r>
            <a:endParaRPr/>
          </a:p>
        </p:txBody>
      </p:sp>
      <p:sp>
        <p:nvSpPr>
          <p:cNvPr id="3320" name="Google Shape;3320;p1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each of the commands do?</a:t>
            </a:r>
            <a:endParaRPr/>
          </a:p>
        </p:txBody>
      </p:sp>
      <p:sp>
        <p:nvSpPr>
          <p:cNvPr id="3321" name="Google Shape;3321;p1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322" name="Google Shape;3322;p181"/>
          <p:cNvGraphicFramePr/>
          <p:nvPr/>
        </p:nvGraphicFramePr>
        <p:xfrm>
          <a:off x="441000" y="1248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{8F5314E9-80FB-48EA-BA6C-A87B4AFC33DF}</a:tableStyleId>
              </a:tblPr>
              <a:tblGrid>
                <a:gridCol w="1392975"/>
                <a:gridCol w="6337125"/>
              </a:tblGrid>
              <a:tr h="4324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pwd 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Display</a:t>
                      </a: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the current working directory (</a:t>
                      </a:r>
                      <a:r>
                        <a:rPr i="1"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print working directory</a:t>
                      </a: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324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ls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List directories and files in the current directory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324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cd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Navigate into a directory (</a:t>
                      </a:r>
                      <a:r>
                        <a:rPr i="1"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change directory</a:t>
                      </a: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324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mkdir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Make a directory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324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rmdir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Remove a directory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324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touch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 an empty file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324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rm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Remove a file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324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clear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Clear the terminal history of a page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6" name="Shape 3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7" name="Google Shape;3327;p1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28" name="Google Shape;3328;p18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9" name="Google Shape;3329;p18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r>
              <a:rPr lang="en"/>
              <a:t> minutes</a:t>
            </a:r>
            <a:endParaRPr/>
          </a:p>
        </p:txBody>
      </p:sp>
      <p:sp>
        <p:nvSpPr>
          <p:cNvPr id="3330" name="Google Shape;3330;p18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</a:rPr>
              <a:t>Activity: </a:t>
            </a:r>
            <a:r>
              <a:rPr lang="en" sz="2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Take Five and Practice the Command Line</a:t>
            </a:r>
            <a:endParaRPr sz="2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</a:rPr>
              <a:t>In this activity, you are a security analyst at Wonka Corp. Wonka Corp believes an employee is selling secret recipes. You must create evidence directories for </a:t>
            </a:r>
            <a:r>
              <a:rPr lang="en" sz="1600"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email</a:t>
            </a:r>
            <a:r>
              <a:rPr lang="en" sz="1600">
                <a:highlight>
                  <a:srgbClr val="FFFFFF"/>
                </a:highlight>
              </a:rPr>
              <a:t>, </a:t>
            </a:r>
            <a:r>
              <a:rPr lang="en" sz="1600"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logs</a:t>
            </a:r>
            <a:r>
              <a:rPr lang="en" sz="1600">
                <a:highlight>
                  <a:srgbClr val="FFFFFF"/>
                </a:highlight>
              </a:rPr>
              <a:t>, and </a:t>
            </a:r>
            <a:r>
              <a:rPr lang="en" sz="1600"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web_access</a:t>
            </a:r>
            <a:r>
              <a:rPr lang="en" sz="1600">
                <a:highlight>
                  <a:srgbClr val="FFFFFF"/>
                </a:highlight>
              </a:rPr>
              <a:t> </a:t>
            </a:r>
            <a:r>
              <a:rPr lang="en" sz="1600">
                <a:solidFill>
                  <a:srgbClr val="24292E"/>
                </a:solidFill>
              </a:rPr>
              <a:t>to organize your investigation of the rogue employee.</a:t>
            </a:r>
            <a:endParaRPr sz="16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4" name="Shape 3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5" name="Google Shape;3335;p18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1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Line </a:t>
            </a:r>
            <a:r>
              <a:rPr lang="en"/>
              <a:t>Review</a:t>
            </a:r>
            <a:endParaRPr/>
          </a:p>
        </p:txBody>
      </p:sp>
      <p:sp>
        <p:nvSpPr>
          <p:cNvPr id="3341" name="Google Shape;3341;p1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Completing this activity required the following steps:</a:t>
            </a:r>
            <a:endParaRPr/>
          </a:p>
        </p:txBody>
      </p:sp>
      <p:sp>
        <p:nvSpPr>
          <p:cNvPr id="3342" name="Google Shape;3342;p1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3" name="Google Shape;3343;p18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a directory.</a:t>
            </a:r>
            <a:endParaRPr/>
          </a:p>
        </p:txBody>
      </p:sp>
      <p:sp>
        <p:nvSpPr>
          <p:cNvPr id="3344" name="Google Shape;3344;p18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Navigate into the directory.</a:t>
            </a:r>
            <a:endParaRPr/>
          </a:p>
        </p:txBody>
      </p:sp>
      <p:sp>
        <p:nvSpPr>
          <p:cNvPr id="3345" name="Google Shape;3345;p18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 the working directory.</a:t>
            </a:r>
            <a:endParaRPr/>
          </a:p>
        </p:txBody>
      </p:sp>
      <p:sp>
        <p:nvSpPr>
          <p:cNvPr id="3346" name="Google Shape;3346;p18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empty files.</a:t>
            </a:r>
            <a:endParaRPr/>
          </a:p>
        </p:txBody>
      </p:sp>
      <p:sp>
        <p:nvSpPr>
          <p:cNvPr id="3347" name="Google Shape;3347;p18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Delete files.</a:t>
            </a:r>
            <a:endParaRPr/>
          </a:p>
        </p:txBody>
      </p:sp>
      <p:sp>
        <p:nvSpPr>
          <p:cNvPr id="3348" name="Google Shape;3348;p18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files.</a:t>
            </a:r>
            <a:endParaRPr/>
          </a:p>
        </p:txBody>
      </p:sp>
      <p:sp>
        <p:nvSpPr>
          <p:cNvPr id="3349" name="Google Shape;3349;p18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 the terminal window.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3" name="Shape 3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4" name="Google Shape;3354;p18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Paths</a:t>
            </a:r>
            <a:endParaRPr/>
          </a:p>
        </p:txBody>
      </p:sp>
      <p:sp>
        <p:nvSpPr>
          <p:cNvPr id="3355" name="Google Shape;3355;p18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15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the Terminal Matters</a:t>
            </a:r>
            <a:endParaRPr/>
          </a:p>
        </p:txBody>
      </p:sp>
      <p:sp>
        <p:nvSpPr>
          <p:cNvPr id="3071" name="Google Shape;3071;p159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9" name="Shape 3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0" name="Google Shape;3360;p186"/>
          <p:cNvSpPr/>
          <p:nvPr/>
        </p:nvSpPr>
        <p:spPr>
          <a:xfrm>
            <a:off x="5455550" y="4048825"/>
            <a:ext cx="2520300" cy="648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1" name="Google Shape;3361;p186"/>
          <p:cNvSpPr/>
          <p:nvPr/>
        </p:nvSpPr>
        <p:spPr>
          <a:xfrm>
            <a:off x="2455125" y="4048825"/>
            <a:ext cx="2520300" cy="648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2" name="Google Shape;3362;p186"/>
          <p:cNvSpPr/>
          <p:nvPr/>
        </p:nvSpPr>
        <p:spPr>
          <a:xfrm>
            <a:off x="2455125" y="1247675"/>
            <a:ext cx="5169600" cy="648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3" name="Google Shape;3363;p186"/>
          <p:cNvSpPr txBox="1"/>
          <p:nvPr>
            <p:ph type="title"/>
          </p:nvPr>
        </p:nvSpPr>
        <p:spPr>
          <a:xfrm>
            <a:off x="-246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Paths</a:t>
            </a:r>
            <a:endParaRPr/>
          </a:p>
        </p:txBody>
      </p:sp>
      <p:sp>
        <p:nvSpPr>
          <p:cNvPr id="3364" name="Google Shape;3364;p1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A file path is the unique location in the directory where a file is located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.</a:t>
            </a:r>
            <a:endParaRPr/>
          </a:p>
        </p:txBody>
      </p:sp>
      <p:sp>
        <p:nvSpPr>
          <p:cNvPr id="3365" name="Google Shape;3365;p1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6" name="Google Shape;3366;p186"/>
          <p:cNvSpPr txBox="1"/>
          <p:nvPr>
            <p:ph idx="3" type="body"/>
          </p:nvPr>
        </p:nvSpPr>
        <p:spPr>
          <a:xfrm>
            <a:off x="1265700" y="2503963"/>
            <a:ext cx="6612600" cy="9048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274300" spcFirstLastPara="1" rIns="9142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4CFF41"/>
                </a:solidFill>
                <a:latin typeface="Inconsolata"/>
                <a:ea typeface="Inconsolata"/>
                <a:cs typeface="Inconsolata"/>
                <a:sym typeface="Inconsolata"/>
              </a:rPr>
              <a:t>/root/desktop/my_images/cat.jpg</a:t>
            </a:r>
            <a:endParaRPr sz="3000">
              <a:solidFill>
                <a:srgbClr val="4CFF41"/>
              </a:solidFill>
            </a:endParaRPr>
          </a:p>
        </p:txBody>
      </p:sp>
      <p:sp>
        <p:nvSpPr>
          <p:cNvPr id="3367" name="Google Shape;3367;p186"/>
          <p:cNvSpPr txBox="1"/>
          <p:nvPr/>
        </p:nvSpPr>
        <p:spPr>
          <a:xfrm>
            <a:off x="5661750" y="4145875"/>
            <a:ext cx="22077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file is an image called: </a:t>
            </a:r>
            <a:br>
              <a:rPr b="1" lang="en">
                <a:latin typeface="Roboto"/>
                <a:ea typeface="Roboto"/>
                <a:cs typeface="Roboto"/>
                <a:sym typeface="Roboto"/>
              </a:rPr>
            </a:b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cat.jpg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.</a:t>
            </a:r>
            <a:endParaRPr b="1"/>
          </a:p>
        </p:txBody>
      </p:sp>
      <p:grpSp>
        <p:nvGrpSpPr>
          <p:cNvPr id="3368" name="Google Shape;3368;p186"/>
          <p:cNvGrpSpPr/>
          <p:nvPr/>
        </p:nvGrpSpPr>
        <p:grpSpPr>
          <a:xfrm>
            <a:off x="1512249" y="3464200"/>
            <a:ext cx="4419300" cy="364784"/>
            <a:chOff x="1512250" y="3634200"/>
            <a:chExt cx="4419300" cy="568200"/>
          </a:xfrm>
        </p:grpSpPr>
        <p:cxnSp>
          <p:nvCxnSpPr>
            <p:cNvPr id="3369" name="Google Shape;3369;p186"/>
            <p:cNvCxnSpPr/>
            <p:nvPr/>
          </p:nvCxnSpPr>
          <p:spPr>
            <a:xfrm>
              <a:off x="1512250" y="4202400"/>
              <a:ext cx="4419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70" name="Google Shape;3370;p186"/>
            <p:cNvCxnSpPr/>
            <p:nvPr/>
          </p:nvCxnSpPr>
          <p:spPr>
            <a:xfrm rot="10800000">
              <a:off x="1512250" y="3634200"/>
              <a:ext cx="0" cy="568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71" name="Google Shape;3371;p186"/>
            <p:cNvCxnSpPr/>
            <p:nvPr/>
          </p:nvCxnSpPr>
          <p:spPr>
            <a:xfrm rot="10800000">
              <a:off x="5922525" y="3634200"/>
              <a:ext cx="0" cy="568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372" name="Google Shape;3372;p186"/>
          <p:cNvGrpSpPr/>
          <p:nvPr/>
        </p:nvGrpSpPr>
        <p:grpSpPr>
          <a:xfrm>
            <a:off x="6119279" y="3464187"/>
            <a:ext cx="1292645" cy="364784"/>
            <a:chOff x="1512250" y="3634200"/>
            <a:chExt cx="4419300" cy="568200"/>
          </a:xfrm>
        </p:grpSpPr>
        <p:cxnSp>
          <p:nvCxnSpPr>
            <p:cNvPr id="3373" name="Google Shape;3373;p186"/>
            <p:cNvCxnSpPr/>
            <p:nvPr/>
          </p:nvCxnSpPr>
          <p:spPr>
            <a:xfrm>
              <a:off x="1512250" y="4202400"/>
              <a:ext cx="4419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74" name="Google Shape;3374;p186"/>
            <p:cNvCxnSpPr/>
            <p:nvPr/>
          </p:nvCxnSpPr>
          <p:spPr>
            <a:xfrm rot="10800000">
              <a:off x="1512250" y="3634200"/>
              <a:ext cx="0" cy="568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75" name="Google Shape;3375;p186"/>
            <p:cNvCxnSpPr/>
            <p:nvPr/>
          </p:nvCxnSpPr>
          <p:spPr>
            <a:xfrm rot="10800000">
              <a:off x="5922525" y="3634200"/>
              <a:ext cx="0" cy="568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376" name="Google Shape;3376;p186"/>
          <p:cNvSpPr txBox="1"/>
          <p:nvPr/>
        </p:nvSpPr>
        <p:spPr>
          <a:xfrm>
            <a:off x="2251300" y="4145875"/>
            <a:ext cx="29412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directory path is: </a:t>
            </a: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/root/desktop/my_images/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.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grpSp>
        <p:nvGrpSpPr>
          <p:cNvPr id="3377" name="Google Shape;3377;p186"/>
          <p:cNvGrpSpPr/>
          <p:nvPr/>
        </p:nvGrpSpPr>
        <p:grpSpPr>
          <a:xfrm flipH="1" rot="10800000">
            <a:off x="4190423" y="2121348"/>
            <a:ext cx="1741646" cy="315521"/>
            <a:chOff x="1512250" y="3634200"/>
            <a:chExt cx="4419300" cy="568200"/>
          </a:xfrm>
        </p:grpSpPr>
        <p:cxnSp>
          <p:nvCxnSpPr>
            <p:cNvPr id="3378" name="Google Shape;3378;p186"/>
            <p:cNvCxnSpPr/>
            <p:nvPr/>
          </p:nvCxnSpPr>
          <p:spPr>
            <a:xfrm>
              <a:off x="1512250" y="4202400"/>
              <a:ext cx="4419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79" name="Google Shape;3379;p186"/>
            <p:cNvCxnSpPr/>
            <p:nvPr/>
          </p:nvCxnSpPr>
          <p:spPr>
            <a:xfrm rot="10800000">
              <a:off x="1512250" y="3634200"/>
              <a:ext cx="0" cy="568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80" name="Google Shape;3380;p186"/>
            <p:cNvCxnSpPr/>
            <p:nvPr/>
          </p:nvCxnSpPr>
          <p:spPr>
            <a:xfrm rot="10800000">
              <a:off x="5922525" y="3634200"/>
              <a:ext cx="0" cy="568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381" name="Google Shape;3381;p186"/>
          <p:cNvSpPr txBox="1"/>
          <p:nvPr/>
        </p:nvSpPr>
        <p:spPr>
          <a:xfrm>
            <a:off x="2290525" y="1354075"/>
            <a:ext cx="54612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cat.jpg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image file is located in the </a:t>
            </a: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my_images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directory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which is in the </a:t>
            </a: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desktop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directory, which is in the </a:t>
            </a: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root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directory.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82" name="Google Shape;3382;p186"/>
          <p:cNvCxnSpPr/>
          <p:nvPr/>
        </p:nvCxnSpPr>
        <p:spPr>
          <a:xfrm>
            <a:off x="5061246" y="1965738"/>
            <a:ext cx="0" cy="16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3" name="Google Shape;3383;p186"/>
          <p:cNvCxnSpPr/>
          <p:nvPr/>
        </p:nvCxnSpPr>
        <p:spPr>
          <a:xfrm>
            <a:off x="3721900" y="3829000"/>
            <a:ext cx="0" cy="16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4" name="Google Shape;3384;p186"/>
          <p:cNvCxnSpPr/>
          <p:nvPr/>
        </p:nvCxnSpPr>
        <p:spPr>
          <a:xfrm>
            <a:off x="6765600" y="3829000"/>
            <a:ext cx="0" cy="16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1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90" name="Google Shape;3390;p1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Paths in IT</a:t>
            </a:r>
            <a:endParaRPr/>
          </a:p>
        </p:txBody>
      </p:sp>
      <p:sp>
        <p:nvSpPr>
          <p:cNvPr id="3391" name="Google Shape;3391;p187"/>
          <p:cNvSpPr txBox="1"/>
          <p:nvPr>
            <p:ph idx="1" type="subTitle"/>
          </p:nvPr>
        </p:nvSpPr>
        <p:spPr>
          <a:xfrm>
            <a:off x="0" y="1104625"/>
            <a:ext cx="9144000" cy="22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●"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You are a security administrator and need to access </a:t>
            </a:r>
            <a:br>
              <a:rPr lang="en" sz="2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a network log for an investigation. 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 Light"/>
              <a:buChar char="●"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You might ask the network team for the location or path </a:t>
            </a:r>
            <a:br>
              <a:rPr lang="en" sz="2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of the file. The network team would provide you with a file path such as:</a:t>
            </a:r>
            <a:endParaRPr sz="2400">
              <a:solidFill>
                <a:srgbClr val="AFCA54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1200"/>
              </a:spcBef>
              <a:spcAft>
                <a:spcPts val="80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92" name="Google Shape;3392;p187"/>
          <p:cNvCxnSpPr/>
          <p:nvPr/>
        </p:nvCxnSpPr>
        <p:spPr>
          <a:xfrm>
            <a:off x="274375" y="640080"/>
            <a:ext cx="3550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93" name="Google Shape;3393;p187"/>
          <p:cNvSpPr txBox="1"/>
          <p:nvPr>
            <p:ph idx="3" type="body"/>
          </p:nvPr>
        </p:nvSpPr>
        <p:spPr>
          <a:xfrm>
            <a:off x="2218050" y="3495175"/>
            <a:ext cx="4707900" cy="6645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4CFF41"/>
                </a:solidFill>
                <a:latin typeface="Inconsolata"/>
                <a:ea typeface="Inconsolata"/>
                <a:cs typeface="Inconsolata"/>
                <a:sym typeface="Inconsolata"/>
              </a:rPr>
              <a:t>/root/var/logfile1.txt</a:t>
            </a:r>
            <a:endParaRPr sz="3000">
              <a:solidFill>
                <a:srgbClr val="4CFF4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188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two types of file paths: </a:t>
            </a:r>
            <a:r>
              <a:rPr b="1" lang="en"/>
              <a:t>absolute paths </a:t>
            </a:r>
            <a:r>
              <a:rPr lang="en"/>
              <a:t>and </a:t>
            </a:r>
            <a:r>
              <a:rPr b="1" lang="en"/>
              <a:t>relative paths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2" name="Shape 3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3" name="Google Shape;3403;p189"/>
          <p:cNvPicPr preferRelativeResize="0"/>
          <p:nvPr/>
        </p:nvPicPr>
        <p:blipFill rotWithShape="1">
          <a:blip r:embed="rId3">
            <a:alphaModFix/>
          </a:blip>
          <a:srcRect b="0" l="4561" r="0" t="0"/>
          <a:stretch/>
        </p:blipFill>
        <p:spPr>
          <a:xfrm>
            <a:off x="0" y="-505775"/>
            <a:ext cx="6433157" cy="4493725"/>
          </a:xfrm>
          <a:prstGeom prst="rect">
            <a:avLst/>
          </a:prstGeom>
          <a:noFill/>
          <a:ln>
            <a:noFill/>
          </a:ln>
        </p:spPr>
      </p:pic>
      <p:sp>
        <p:nvSpPr>
          <p:cNvPr id="3404" name="Google Shape;3404;p1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Absolute Paths</a:t>
            </a:r>
            <a:endParaRPr/>
          </a:p>
        </p:txBody>
      </p:sp>
      <p:sp>
        <p:nvSpPr>
          <p:cNvPr id="3405" name="Google Shape;3405;p1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6" name="Google Shape;3406;p189"/>
          <p:cNvSpPr/>
          <p:nvPr/>
        </p:nvSpPr>
        <p:spPr>
          <a:xfrm>
            <a:off x="4278425" y="2305850"/>
            <a:ext cx="1548000" cy="58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7" name="Google Shape;3407;p189"/>
          <p:cNvSpPr txBox="1"/>
          <p:nvPr>
            <p:ph idx="3" type="body"/>
          </p:nvPr>
        </p:nvSpPr>
        <p:spPr>
          <a:xfrm>
            <a:off x="2360725" y="2329050"/>
            <a:ext cx="6231300" cy="2272500"/>
          </a:xfrm>
          <a:prstGeom prst="rect">
            <a:avLst/>
          </a:prstGeom>
        </p:spPr>
        <p:txBody>
          <a:bodyPr anchorCtr="0" anchor="t" bIns="822950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</a:rPr>
              <a:t>An</a:t>
            </a:r>
            <a:r>
              <a:rPr b="1" lang="en" sz="1800">
                <a:solidFill>
                  <a:srgbClr val="24292E"/>
                </a:solidFill>
              </a:rPr>
              <a:t> absolute path</a:t>
            </a:r>
            <a:r>
              <a:rPr lang="en" sz="1800">
                <a:solidFill>
                  <a:srgbClr val="24292E"/>
                </a:solidFill>
              </a:rPr>
              <a:t>   indicates the location of a file regardless of your current location in the file directory.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If you’re in the </a:t>
            </a:r>
            <a:r>
              <a:rPr lang="en" sz="1800">
                <a:solidFill>
                  <a:srgbClr val="4CFF41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Applications</a:t>
            </a:r>
            <a:r>
              <a:rPr lang="en" sz="1800">
                <a:solidFill>
                  <a:srgbClr val="24292E"/>
                </a:solidFill>
              </a:rPr>
              <a:t> directory and need to access a file in the </a:t>
            </a:r>
            <a:r>
              <a:rPr lang="en" sz="1800">
                <a:solidFill>
                  <a:srgbClr val="4CFF41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Desktop</a:t>
            </a:r>
            <a:r>
              <a:rPr lang="en" sz="1800">
                <a:solidFill>
                  <a:srgbClr val="24292E"/>
                </a:solidFill>
              </a:rPr>
              <a:t> directory, you can use an absolute path to get the file without navigating to the </a:t>
            </a:r>
            <a:r>
              <a:rPr lang="en" sz="1800">
                <a:solidFill>
                  <a:srgbClr val="4CFF41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Desktop</a:t>
            </a:r>
            <a:r>
              <a:rPr lang="en" sz="1800">
                <a:solidFill>
                  <a:srgbClr val="24292E"/>
                </a:solidFill>
              </a:rPr>
              <a:t> directory.</a:t>
            </a:r>
            <a:endParaRPr sz="1800"/>
          </a:p>
        </p:txBody>
      </p:sp>
      <p:sp>
        <p:nvSpPr>
          <p:cNvPr id="3408" name="Google Shape;3408;p189"/>
          <p:cNvSpPr txBox="1"/>
          <p:nvPr>
            <p:ph idx="3" type="body"/>
          </p:nvPr>
        </p:nvSpPr>
        <p:spPr>
          <a:xfrm>
            <a:off x="2088125" y="1025000"/>
            <a:ext cx="6777600" cy="5337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4CFF41"/>
                </a:solidFill>
                <a:latin typeface="Inconsolata"/>
                <a:ea typeface="Inconsolata"/>
                <a:cs typeface="Inconsolata"/>
                <a:sym typeface="Inconsolata"/>
              </a:rPr>
              <a:t>root/Desktop/Sallysfiles/textfiles/Sallyfile.txt</a:t>
            </a:r>
            <a:endParaRPr sz="2000">
              <a:solidFill>
                <a:srgbClr val="4CFF4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2" name="Shape 3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3" name="Google Shape;3413;p1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Absolute Paths</a:t>
            </a:r>
            <a:endParaRPr/>
          </a:p>
        </p:txBody>
      </p:sp>
      <p:sp>
        <p:nvSpPr>
          <p:cNvPr id="3414" name="Google Shape;3414;p190"/>
          <p:cNvSpPr txBox="1"/>
          <p:nvPr>
            <p:ph idx="3" type="body"/>
          </p:nvPr>
        </p:nvSpPr>
        <p:spPr>
          <a:xfrm>
            <a:off x="262300" y="737975"/>
            <a:ext cx="9144000" cy="389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4292E"/>
                </a:solidFill>
              </a:rPr>
              <a:t>We want to access a file located at:</a:t>
            </a:r>
            <a:endParaRPr/>
          </a:p>
        </p:txBody>
      </p:sp>
      <p:sp>
        <p:nvSpPr>
          <p:cNvPr id="3415" name="Google Shape;3415;p190"/>
          <p:cNvSpPr txBox="1"/>
          <p:nvPr>
            <p:ph idx="3" type="body"/>
          </p:nvPr>
        </p:nvSpPr>
        <p:spPr>
          <a:xfrm>
            <a:off x="1259400" y="1149025"/>
            <a:ext cx="6625200" cy="5337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4CFF41"/>
                </a:solidFill>
                <a:latin typeface="Inconsolata"/>
                <a:ea typeface="Inconsolata"/>
                <a:cs typeface="Inconsolata"/>
                <a:sym typeface="Inconsolata"/>
              </a:rPr>
              <a:t>/</a:t>
            </a:r>
            <a:r>
              <a:rPr lang="en" sz="2000">
                <a:solidFill>
                  <a:srgbClr val="4CFF41"/>
                </a:solidFill>
                <a:latin typeface="Inconsolata"/>
                <a:ea typeface="Inconsolata"/>
                <a:cs typeface="Inconsolata"/>
                <a:sym typeface="Inconsolata"/>
              </a:rPr>
              <a:t>root/Desktop/Sallysfiles/textfiles/Sallyfile.txt</a:t>
            </a:r>
            <a:endParaRPr sz="2000">
              <a:solidFill>
                <a:srgbClr val="4CFF4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416" name="Google Shape;3416;p190"/>
          <p:cNvSpPr txBox="1"/>
          <p:nvPr>
            <p:ph idx="3" type="body"/>
          </p:nvPr>
        </p:nvSpPr>
        <p:spPr>
          <a:xfrm>
            <a:off x="1259400" y="2196625"/>
            <a:ext cx="3669900" cy="5337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4CFF41"/>
                </a:solidFill>
                <a:latin typeface="Inconsolata"/>
                <a:ea typeface="Inconsolata"/>
                <a:cs typeface="Inconsolata"/>
                <a:sym typeface="Inconsolata"/>
              </a:rPr>
              <a:t>/root/rootfiles/file_logs/</a:t>
            </a:r>
            <a:endParaRPr sz="2000">
              <a:solidFill>
                <a:srgbClr val="4CFF4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417" name="Google Shape;3417;p190"/>
          <p:cNvSpPr txBox="1"/>
          <p:nvPr>
            <p:ph idx="3" type="body"/>
          </p:nvPr>
        </p:nvSpPr>
        <p:spPr>
          <a:xfrm>
            <a:off x="1259400" y="3244250"/>
            <a:ext cx="6625200" cy="5337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4CFF41"/>
                </a:solidFill>
                <a:latin typeface="Inconsolata"/>
                <a:ea typeface="Inconsolata"/>
                <a:cs typeface="Inconsolata"/>
                <a:sym typeface="Inconsolata"/>
              </a:rPr>
              <a:t>/root/Desktop/Sallysfiles/textfiles/Sallyfile.txt</a:t>
            </a:r>
            <a:endParaRPr sz="2000">
              <a:solidFill>
                <a:srgbClr val="4CFF4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418" name="Google Shape;3418;p190"/>
          <p:cNvSpPr txBox="1"/>
          <p:nvPr>
            <p:ph idx="3" type="body"/>
          </p:nvPr>
        </p:nvSpPr>
        <p:spPr>
          <a:xfrm>
            <a:off x="1259400" y="4239463"/>
            <a:ext cx="2025300" cy="5337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4CFF41"/>
                </a:solidFill>
                <a:latin typeface="Inconsolata"/>
                <a:ea typeface="Inconsolata"/>
                <a:cs typeface="Inconsolata"/>
                <a:sym typeface="Inconsolata"/>
              </a:rPr>
              <a:t>Sallyfile.txt</a:t>
            </a:r>
            <a:endParaRPr sz="2000">
              <a:solidFill>
                <a:srgbClr val="4CFF4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419" name="Google Shape;3419;p190"/>
          <p:cNvSpPr txBox="1"/>
          <p:nvPr/>
        </p:nvSpPr>
        <p:spPr>
          <a:xfrm>
            <a:off x="444775" y="1764200"/>
            <a:ext cx="64209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If </a:t>
            </a:r>
            <a:r>
              <a:rPr lang="en" sz="16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we</a:t>
            </a:r>
            <a:r>
              <a:rPr lang="en" sz="16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 are located in a different directory, such as,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0" name="Google Shape;3420;p190"/>
          <p:cNvSpPr txBox="1"/>
          <p:nvPr/>
        </p:nvSpPr>
        <p:spPr>
          <a:xfrm>
            <a:off x="444775" y="2831375"/>
            <a:ext cx="43452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We can</a:t>
            </a:r>
            <a:r>
              <a:rPr lang="en" sz="16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 use the absolute path,</a:t>
            </a:r>
            <a:endParaRPr sz="1600"/>
          </a:p>
        </p:txBody>
      </p:sp>
      <p:sp>
        <p:nvSpPr>
          <p:cNvPr id="3421" name="Google Shape;3421;p190"/>
          <p:cNvSpPr txBox="1"/>
          <p:nvPr/>
        </p:nvSpPr>
        <p:spPr>
          <a:xfrm>
            <a:off x="444775" y="3833425"/>
            <a:ext cx="36699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To access</a:t>
            </a:r>
            <a:endParaRPr sz="16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5" name="Shape 3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6" name="Google Shape;3426;p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300" y="183700"/>
            <a:ext cx="4639473" cy="3479624"/>
          </a:xfrm>
          <a:prstGeom prst="rect">
            <a:avLst/>
          </a:prstGeom>
          <a:noFill/>
          <a:ln>
            <a:noFill/>
          </a:ln>
        </p:spPr>
      </p:pic>
      <p:sp>
        <p:nvSpPr>
          <p:cNvPr id="3427" name="Google Shape;3427;p1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Relative </a:t>
            </a:r>
            <a:r>
              <a:rPr lang="en"/>
              <a:t>Paths</a:t>
            </a:r>
            <a:endParaRPr/>
          </a:p>
        </p:txBody>
      </p:sp>
      <p:sp>
        <p:nvSpPr>
          <p:cNvPr id="3428" name="Google Shape;3428;p191"/>
          <p:cNvSpPr txBox="1"/>
          <p:nvPr>
            <p:ph idx="3" type="body"/>
          </p:nvPr>
        </p:nvSpPr>
        <p:spPr>
          <a:xfrm>
            <a:off x="2509525" y="2406400"/>
            <a:ext cx="6399900" cy="251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</a:rPr>
              <a:t>A </a:t>
            </a:r>
            <a:r>
              <a:rPr b="1" lang="en" sz="1800">
                <a:solidFill>
                  <a:srgbClr val="24292E"/>
                </a:solidFill>
              </a:rPr>
              <a:t>relative path</a:t>
            </a:r>
            <a:r>
              <a:rPr lang="en" sz="1800">
                <a:solidFill>
                  <a:srgbClr val="24292E"/>
                </a:solidFill>
              </a:rPr>
              <a:t>,  starts at your current location in the directory and doesn't require typing out the root directory.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</a:rPr>
              <a:t>If you need to access a file in the </a:t>
            </a:r>
            <a:r>
              <a:rPr lang="en" sz="1800">
                <a:solidFill>
                  <a:srgbClr val="F7EF6A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 Desktop </a:t>
            </a:r>
            <a:r>
              <a:rPr lang="en" sz="1800">
                <a:solidFill>
                  <a:srgbClr val="24292E"/>
                </a:solidFill>
              </a:rPr>
              <a:t> directory and are already in </a:t>
            </a:r>
            <a:r>
              <a:rPr lang="en" sz="1800">
                <a:solidFill>
                  <a:srgbClr val="F7EF6A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 Desktop </a:t>
            </a:r>
            <a:r>
              <a:rPr lang="en" sz="1800">
                <a:solidFill>
                  <a:srgbClr val="24292E"/>
                </a:solidFill>
              </a:rPr>
              <a:t>, create a path from your current point.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24292E"/>
                </a:solidFill>
              </a:rPr>
              <a:t>In the above example, the</a:t>
            </a:r>
            <a:r>
              <a:rPr lang="en" sz="1800">
                <a:solidFill>
                  <a:srgbClr val="24292E"/>
                </a:solidFill>
              </a:rPr>
              <a:t> user is in the </a:t>
            </a:r>
            <a:r>
              <a:rPr lang="en" sz="1800">
                <a:solidFill>
                  <a:srgbClr val="F7EF6A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 Desktop </a:t>
            </a:r>
            <a:r>
              <a:rPr lang="en" sz="1800">
                <a:solidFill>
                  <a:srgbClr val="24292E"/>
                </a:solidFill>
              </a:rPr>
              <a:t> directory, so </a:t>
            </a:r>
            <a:r>
              <a:rPr lang="en" sz="1800">
                <a:solidFill>
                  <a:srgbClr val="FFFF00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 root/Desktop/ </a:t>
            </a:r>
            <a:r>
              <a:rPr lang="en" sz="1800">
                <a:solidFill>
                  <a:srgbClr val="24292E"/>
                </a:solidFill>
              </a:rPr>
              <a:t> is assumed and not written. </a:t>
            </a:r>
            <a:endParaRPr sz="1800"/>
          </a:p>
        </p:txBody>
      </p:sp>
      <p:sp>
        <p:nvSpPr>
          <p:cNvPr id="3429" name="Google Shape;3429;p191"/>
          <p:cNvSpPr txBox="1"/>
          <p:nvPr>
            <p:ph idx="3" type="body"/>
          </p:nvPr>
        </p:nvSpPr>
        <p:spPr>
          <a:xfrm>
            <a:off x="2509525" y="945350"/>
            <a:ext cx="4970100" cy="5337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/Sallysfiles/textfiles/Sallyfile.txt</a:t>
            </a:r>
            <a:endParaRPr sz="2000">
              <a:solidFill>
                <a:srgbClr val="FF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FF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FFFF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3" name="Shape 3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4" name="Google Shape;3434;p1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Paths on the Command Line</a:t>
            </a:r>
            <a:endParaRPr/>
          </a:p>
        </p:txBody>
      </p:sp>
      <p:sp>
        <p:nvSpPr>
          <p:cNvPr id="3435" name="Google Shape;3435;p1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Relative and absolute paths function as helpful shortcuts on the command line.</a:t>
            </a:r>
            <a:endParaRPr/>
          </a:p>
        </p:txBody>
      </p:sp>
      <p:sp>
        <p:nvSpPr>
          <p:cNvPr id="3436" name="Google Shape;3436;p1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7" name="Google Shape;3437;p192"/>
          <p:cNvSpPr/>
          <p:nvPr/>
        </p:nvSpPr>
        <p:spPr>
          <a:xfrm>
            <a:off x="3335450" y="2261200"/>
            <a:ext cx="892800" cy="101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8" name="Google Shape;3438;p192"/>
          <p:cNvSpPr/>
          <p:nvPr/>
        </p:nvSpPr>
        <p:spPr>
          <a:xfrm>
            <a:off x="477150" y="2095175"/>
            <a:ext cx="2497200" cy="126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34275" lIns="155425" spcFirstLastPara="1" rIns="68575" wrap="square" tIns="12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cd Desktop 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cd textfiles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600"/>
              </a:spcAft>
              <a:buSzPts val="1100"/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cd Sallysfiles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439" name="Google Shape;3439;p192"/>
          <p:cNvSpPr/>
          <p:nvPr/>
        </p:nvSpPr>
        <p:spPr>
          <a:xfrm>
            <a:off x="4589350" y="2542300"/>
            <a:ext cx="4245900" cy="45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34275" lIns="182875" spcFirstLastPara="1" rIns="6857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cd Desktop/textfiles/Sallysfiles/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3" name="Shape 3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4" name="Google Shape;3444;p19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45" name="Google Shape;3445;p1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 Scenario</a:t>
            </a:r>
            <a:endParaRPr/>
          </a:p>
        </p:txBody>
      </p:sp>
      <p:sp>
        <p:nvSpPr>
          <p:cNvPr id="3446" name="Google Shape;3446;p193"/>
          <p:cNvSpPr txBox="1"/>
          <p:nvPr>
            <p:ph idx="1" type="subTitle"/>
          </p:nvPr>
        </p:nvSpPr>
        <p:spPr>
          <a:xfrm>
            <a:off x="0" y="675975"/>
            <a:ext cx="9144000" cy="10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en" sz="1600"/>
              <a:t>Our manager at ACME Corp. needs us to create several additional evidence files for our investigation. They provided the following instructions: </a:t>
            </a:r>
            <a:endParaRPr sz="1600"/>
          </a:p>
        </p:txBody>
      </p:sp>
      <p:cxnSp>
        <p:nvCxnSpPr>
          <p:cNvPr id="3447" name="Google Shape;3447;p193"/>
          <p:cNvCxnSpPr/>
          <p:nvPr/>
        </p:nvCxnSpPr>
        <p:spPr>
          <a:xfrm>
            <a:off x="274375" y="640080"/>
            <a:ext cx="3550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48" name="Google Shape;3448;p193"/>
          <p:cNvSpPr/>
          <p:nvPr/>
        </p:nvSpPr>
        <p:spPr>
          <a:xfrm>
            <a:off x="1352550" y="16404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9" name="Google Shape;3449;p193"/>
          <p:cNvGrpSpPr/>
          <p:nvPr/>
        </p:nvGrpSpPr>
        <p:grpSpPr>
          <a:xfrm>
            <a:off x="457200" y="1640463"/>
            <a:ext cx="776889" cy="621300"/>
            <a:chOff x="457200" y="1378813"/>
            <a:chExt cx="776889" cy="621300"/>
          </a:xfrm>
        </p:grpSpPr>
        <p:sp>
          <p:nvSpPr>
            <p:cNvPr id="3450" name="Google Shape;3450;p19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51" name="Google Shape;3451;p19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2" name="Google Shape;3452;p193"/>
          <p:cNvGrpSpPr/>
          <p:nvPr/>
        </p:nvGrpSpPr>
        <p:grpSpPr>
          <a:xfrm>
            <a:off x="457200" y="2490375"/>
            <a:ext cx="776889" cy="621300"/>
            <a:chOff x="457200" y="1378813"/>
            <a:chExt cx="776889" cy="621300"/>
          </a:xfrm>
        </p:grpSpPr>
        <p:sp>
          <p:nvSpPr>
            <p:cNvPr id="3453" name="Google Shape;3453;p19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54" name="Google Shape;3454;p19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5" name="Google Shape;3455;p193"/>
          <p:cNvGrpSpPr/>
          <p:nvPr/>
        </p:nvGrpSpPr>
        <p:grpSpPr>
          <a:xfrm>
            <a:off x="457200" y="3335500"/>
            <a:ext cx="776889" cy="621300"/>
            <a:chOff x="457200" y="1378813"/>
            <a:chExt cx="776889" cy="621300"/>
          </a:xfrm>
        </p:grpSpPr>
        <p:sp>
          <p:nvSpPr>
            <p:cNvPr id="3456" name="Google Shape;3456;p19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57" name="Google Shape;3457;p19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58" name="Google Shape;3458;p193"/>
          <p:cNvSpPr txBox="1"/>
          <p:nvPr>
            <p:ph idx="1" type="subTitle"/>
          </p:nvPr>
        </p:nvSpPr>
        <p:spPr>
          <a:xfrm>
            <a:off x="-12300" y="16596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Navigate to the directory</a:t>
            </a:r>
            <a:r>
              <a:rPr lang="en" sz="1300"/>
              <a:t> </a:t>
            </a:r>
            <a:r>
              <a:rPr lang="en" sz="1300">
                <a:latin typeface="Inconsolata"/>
                <a:ea typeface="Inconsolata"/>
                <a:cs typeface="Inconsolata"/>
                <a:sym typeface="Inconsolata"/>
              </a:rPr>
              <a:t>/home/instructor/Cybersecurity-Lesson-Plans/03-Terminal/instructor/</a:t>
            </a:r>
            <a:r>
              <a:rPr lang="en" sz="1300">
                <a:latin typeface="Inconsolata"/>
                <a:ea typeface="Inconsolata"/>
                <a:cs typeface="Inconsolata"/>
                <a:sym typeface="Inconsolata"/>
              </a:rPr>
              <a:t>pathnav_demonstration/</a:t>
            </a:r>
            <a:endParaRPr sz="13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Inconsolata"/>
                <a:ea typeface="Inconsolata"/>
                <a:cs typeface="Inconsolata"/>
                <a:sym typeface="Inconsolata"/>
              </a:rPr>
              <a:t>security_evidence/Case2/.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Create an empty file called </a:t>
            </a:r>
            <a:r>
              <a:rPr lang="en" sz="1300">
                <a:latin typeface="Inconsolata"/>
                <a:ea typeface="Inconsolata"/>
                <a:cs typeface="Inconsolata"/>
                <a:sym typeface="Inconsolata"/>
              </a:rPr>
              <a:t>case2_evidence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9" name="Google Shape;3459;p193"/>
          <p:cNvSpPr/>
          <p:nvPr/>
        </p:nvSpPr>
        <p:spPr>
          <a:xfrm>
            <a:off x="1352550" y="249278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0" name="Google Shape;3460;p193"/>
          <p:cNvSpPr/>
          <p:nvPr/>
        </p:nvSpPr>
        <p:spPr>
          <a:xfrm>
            <a:off x="1352550" y="33355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1" name="Google Shape;3461;p193"/>
          <p:cNvSpPr txBox="1"/>
          <p:nvPr>
            <p:ph idx="2" type="subTitle"/>
          </p:nvPr>
        </p:nvSpPr>
        <p:spPr>
          <a:xfrm>
            <a:off x="-12300" y="2495188"/>
            <a:ext cx="87252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Navigate to the directory </a:t>
            </a:r>
            <a:r>
              <a:rPr lang="en" sz="1300">
                <a:latin typeface="Inconsolata"/>
                <a:ea typeface="Inconsolata"/>
                <a:cs typeface="Inconsolata"/>
                <a:sym typeface="Inconsolata"/>
              </a:rPr>
              <a:t>Case1</a:t>
            </a:r>
            <a:r>
              <a:rPr lang="en" sz="1300"/>
              <a:t>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and create an empty file called </a:t>
            </a:r>
            <a:r>
              <a:rPr lang="en" sz="1300">
                <a:latin typeface="Inconsolata"/>
                <a:ea typeface="Inconsolata"/>
                <a:cs typeface="Inconsolata"/>
                <a:sym typeface="Inconsolata"/>
              </a:rPr>
              <a:t>Web_logs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62" name="Google Shape;3462;p193"/>
          <p:cNvSpPr txBox="1"/>
          <p:nvPr>
            <p:ph idx="3" type="subTitle"/>
          </p:nvPr>
        </p:nvSpPr>
        <p:spPr>
          <a:xfrm>
            <a:off x="0" y="333791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Navigate back to the root folder.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194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Relative </a:t>
            </a:r>
            <a:r>
              <a:rPr lang="en"/>
              <a:t>v</a:t>
            </a:r>
            <a:r>
              <a:rPr lang="en">
                <a:solidFill>
                  <a:srgbClr val="FFFFFF"/>
                </a:solidFill>
              </a:rPr>
              <a:t>s. Absolute Paths and the </a:t>
            </a:r>
            <a:r>
              <a:rPr lang="en"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c</a:t>
            </a:r>
            <a:r>
              <a:rPr lang="en"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p</a:t>
            </a:r>
            <a:r>
              <a:rPr lang="en">
                <a:solidFill>
                  <a:srgbClr val="FFFFFF"/>
                </a:solidFill>
              </a:rPr>
              <a:t> and </a:t>
            </a:r>
            <a:r>
              <a:rPr lang="en"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mv</a:t>
            </a:r>
            <a:r>
              <a:rPr lang="en">
                <a:solidFill>
                  <a:srgbClr val="FFFFFF"/>
                </a:solidFill>
              </a:rPr>
              <a:t> Commands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2" name="Google Shape;3472;p19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Copying and Moving Files</a:t>
            </a:r>
            <a:endParaRPr/>
          </a:p>
        </p:txBody>
      </p:sp>
      <p:sp>
        <p:nvSpPr>
          <p:cNvPr id="3473" name="Google Shape;3473;p19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5" name="Shape 3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Google Shape;3076;p160"/>
          <p:cNvSpPr/>
          <p:nvPr/>
        </p:nvSpPr>
        <p:spPr>
          <a:xfrm>
            <a:off x="4933700" y="1486275"/>
            <a:ext cx="38643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7" name="Google Shape;3077;p160"/>
          <p:cNvSpPr/>
          <p:nvPr/>
        </p:nvSpPr>
        <p:spPr>
          <a:xfrm>
            <a:off x="478225" y="1486275"/>
            <a:ext cx="38643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8" name="Google Shape;3078;p1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Graphical User Interfaces</a:t>
            </a:r>
            <a:endParaRPr/>
          </a:p>
        </p:txBody>
      </p:sp>
      <p:sp>
        <p:nvSpPr>
          <p:cNvPr id="3079" name="Google Shape;3079;p160"/>
          <p:cNvSpPr txBox="1"/>
          <p:nvPr>
            <p:ph idx="1" type="subTitle"/>
          </p:nvPr>
        </p:nvSpPr>
        <p:spPr>
          <a:xfrm>
            <a:off x="0" y="675975"/>
            <a:ext cx="9144000" cy="8103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used to Graphical User Interfaces (</a:t>
            </a:r>
            <a:r>
              <a:rPr b="1" lang="en"/>
              <a:t>GUIs</a:t>
            </a:r>
            <a:r>
              <a:rPr lang="en"/>
              <a:t>), with their </a:t>
            </a:r>
            <a:r>
              <a:rPr lang="en"/>
              <a:t>familiar</a:t>
            </a:r>
            <a:r>
              <a:rPr lang="en"/>
              <a:t> icons, windows, buttons, and mouse pointers.  </a:t>
            </a:r>
            <a:endParaRPr/>
          </a:p>
        </p:txBody>
      </p:sp>
      <p:sp>
        <p:nvSpPr>
          <p:cNvPr id="3080" name="Google Shape;3080;p1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</a:t>
            </a:r>
            <a:r>
              <a:rPr lang="en" u="sng">
                <a:solidFill>
                  <a:srgbClr val="0000FF"/>
                </a:solidFill>
                <a:hlinkClick r:id="rId3"/>
              </a:rPr>
              <a:t>MacOS</a:t>
            </a:r>
            <a:r>
              <a:rPr lang="en"/>
              <a:t>; </a:t>
            </a:r>
            <a:r>
              <a:rPr lang="en" u="sng">
                <a:solidFill>
                  <a:srgbClr val="0000FF"/>
                </a:solidFill>
                <a:hlinkClick r:id="rId4"/>
              </a:rPr>
              <a:t>Windows</a:t>
            </a:r>
            <a:r>
              <a:rPr lang="en"/>
              <a:t>)</a:t>
            </a:r>
            <a:endParaRPr/>
          </a:p>
        </p:txBody>
      </p:sp>
      <p:pic>
        <p:nvPicPr>
          <p:cNvPr id="3081" name="Google Shape;3081;p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075" y="2185741"/>
            <a:ext cx="4309500" cy="2578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2" name="Google Shape;3082;p1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2625" y="1391300"/>
            <a:ext cx="775000" cy="3525350"/>
          </a:xfrm>
          <a:prstGeom prst="rect">
            <a:avLst/>
          </a:prstGeom>
          <a:noFill/>
          <a:ln>
            <a:noFill/>
          </a:ln>
        </p:spPr>
      </p:pic>
      <p:sp>
        <p:nvSpPr>
          <p:cNvPr id="3083" name="Google Shape;3083;p160"/>
          <p:cNvSpPr txBox="1"/>
          <p:nvPr/>
        </p:nvSpPr>
        <p:spPr>
          <a:xfrm>
            <a:off x="596575" y="1486275"/>
            <a:ext cx="33471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Mac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4" name="Google Shape;3084;p160"/>
          <p:cNvSpPr txBox="1"/>
          <p:nvPr/>
        </p:nvSpPr>
        <p:spPr>
          <a:xfrm>
            <a:off x="5349600" y="1486275"/>
            <a:ext cx="31227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PC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85" name="Google Shape;3085;p160"/>
          <p:cNvPicPr preferRelativeResize="0"/>
          <p:nvPr/>
        </p:nvPicPr>
        <p:blipFill rotWithShape="1">
          <a:blip r:embed="rId7">
            <a:alphaModFix/>
          </a:blip>
          <a:srcRect b="0" l="0" r="21303" t="0"/>
          <a:stretch/>
        </p:blipFill>
        <p:spPr>
          <a:xfrm>
            <a:off x="4951875" y="2053625"/>
            <a:ext cx="4002875" cy="276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7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8" name="Google Shape;3478;p196"/>
          <p:cNvSpPr/>
          <p:nvPr/>
        </p:nvSpPr>
        <p:spPr>
          <a:xfrm>
            <a:off x="354325" y="1377325"/>
            <a:ext cx="1541100" cy="364800"/>
          </a:xfrm>
          <a:prstGeom prst="roundRect">
            <a:avLst>
              <a:gd fmla="val 16667" name="adj"/>
            </a:avLst>
          </a:prstGeom>
          <a:solidFill>
            <a:srgbClr val="F1C232">
              <a:alpha val="860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9" name="Google Shape;3479;p1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80" name="Google Shape;3480;p1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1" name="Google Shape;3481;p1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Copying Files</a:t>
            </a:r>
            <a:endParaRPr/>
          </a:p>
        </p:txBody>
      </p:sp>
      <p:sp>
        <p:nvSpPr>
          <p:cNvPr id="3482" name="Google Shape;3482;p1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Security and IT professionals often </a:t>
            </a:r>
            <a:r>
              <a:rPr i="1" lang="en"/>
              <a:t>copy</a:t>
            </a:r>
            <a:r>
              <a:rPr lang="en"/>
              <a:t> files from one </a:t>
            </a:r>
            <a:r>
              <a:rPr lang="en"/>
              <a:t>location</a:t>
            </a:r>
            <a:r>
              <a:rPr lang="en"/>
              <a:t> to another.</a:t>
            </a:r>
            <a:endParaRPr/>
          </a:p>
        </p:txBody>
      </p:sp>
      <p:cxnSp>
        <p:nvCxnSpPr>
          <p:cNvPr id="3483" name="Google Shape;3483;p196"/>
          <p:cNvCxnSpPr/>
          <p:nvPr/>
        </p:nvCxnSpPr>
        <p:spPr>
          <a:xfrm>
            <a:off x="274375" y="640080"/>
            <a:ext cx="3550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84" name="Google Shape;3484;p196"/>
          <p:cNvSpPr txBox="1"/>
          <p:nvPr>
            <p:ph idx="3" type="body"/>
          </p:nvPr>
        </p:nvSpPr>
        <p:spPr>
          <a:xfrm>
            <a:off x="0" y="1421525"/>
            <a:ext cx="8142600" cy="9486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For example:</a:t>
            </a:r>
            <a:r>
              <a:rPr b="1" lang="en" sz="1800"/>
              <a:t> </a:t>
            </a:r>
            <a:endParaRPr b="1" sz="18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You’re asked to make a copy of a log file and put it in a separate evidence folder. </a:t>
            </a:r>
            <a:endParaRPr sz="1600"/>
          </a:p>
        </p:txBody>
      </p:sp>
      <p:sp>
        <p:nvSpPr>
          <p:cNvPr id="3485" name="Google Shape;3485;p196"/>
          <p:cNvSpPr/>
          <p:nvPr/>
        </p:nvSpPr>
        <p:spPr>
          <a:xfrm>
            <a:off x="3224375" y="2540225"/>
            <a:ext cx="2628600" cy="1106400"/>
          </a:xfrm>
          <a:prstGeom prst="roundRect">
            <a:avLst>
              <a:gd fmla="val 16667" name="adj"/>
            </a:avLst>
          </a:prstGeom>
          <a:solidFill>
            <a:srgbClr val="F1C232">
              <a:alpha val="860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196"/>
          <p:cNvSpPr txBox="1"/>
          <p:nvPr>
            <p:ph idx="3" type="body"/>
          </p:nvPr>
        </p:nvSpPr>
        <p:spPr>
          <a:xfrm>
            <a:off x="3468775" y="2540225"/>
            <a:ext cx="2337000" cy="106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c</a:t>
            </a: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p</a:t>
            </a:r>
            <a:r>
              <a:rPr b="1" lang="en"/>
              <a:t> </a:t>
            </a:r>
            <a:r>
              <a:rPr lang="en"/>
              <a:t>(</a:t>
            </a:r>
            <a:r>
              <a:rPr i="1" lang="en"/>
              <a:t>copy) </a:t>
            </a:r>
            <a:r>
              <a:rPr lang="en"/>
              <a:t>creates a copy of the file and places it in a specified location.</a:t>
            </a:r>
            <a:endParaRPr/>
          </a:p>
        </p:txBody>
      </p:sp>
      <p:sp>
        <p:nvSpPr>
          <p:cNvPr id="3487" name="Google Shape;3487;p196"/>
          <p:cNvSpPr txBox="1"/>
          <p:nvPr>
            <p:ph idx="3" type="body"/>
          </p:nvPr>
        </p:nvSpPr>
        <p:spPr>
          <a:xfrm>
            <a:off x="6724425" y="2659775"/>
            <a:ext cx="2001000" cy="110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original file remains. A copy is created in the new location, where it can be edited as needed.</a:t>
            </a:r>
            <a:endParaRPr/>
          </a:p>
        </p:txBody>
      </p:sp>
      <p:sp>
        <p:nvSpPr>
          <p:cNvPr id="3488" name="Google Shape;3488;p196"/>
          <p:cNvSpPr txBox="1"/>
          <p:nvPr>
            <p:ph idx="3" type="body"/>
          </p:nvPr>
        </p:nvSpPr>
        <p:spPr>
          <a:xfrm>
            <a:off x="0" y="2659775"/>
            <a:ext cx="2772900" cy="948600"/>
          </a:xfrm>
          <a:prstGeom prst="rect">
            <a:avLst/>
          </a:prstGeom>
        </p:spPr>
        <p:txBody>
          <a:bodyPr anchorCtr="0" anchor="ctr" bIns="0" lIns="4572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dk1"/>
                </a:solidFill>
              </a:rPr>
              <a:t>T</a:t>
            </a:r>
            <a:r>
              <a:rPr lang="en">
                <a:solidFill>
                  <a:schemeClr val="dk1"/>
                </a:solidFill>
              </a:rPr>
              <a:t>he original file stays in its original location. </a:t>
            </a:r>
            <a:endParaRPr/>
          </a:p>
        </p:txBody>
      </p:sp>
      <p:sp>
        <p:nvSpPr>
          <p:cNvPr id="3489" name="Google Shape;3489;p196"/>
          <p:cNvSpPr/>
          <p:nvPr/>
        </p:nvSpPr>
        <p:spPr>
          <a:xfrm>
            <a:off x="2660050" y="2855575"/>
            <a:ext cx="349500" cy="39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0" name="Google Shape;3490;p196"/>
          <p:cNvSpPr/>
          <p:nvPr/>
        </p:nvSpPr>
        <p:spPr>
          <a:xfrm>
            <a:off x="6152050" y="2855575"/>
            <a:ext cx="349500" cy="39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4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p197"/>
          <p:cNvSpPr/>
          <p:nvPr/>
        </p:nvSpPr>
        <p:spPr>
          <a:xfrm>
            <a:off x="354325" y="1377325"/>
            <a:ext cx="1541100" cy="364800"/>
          </a:xfrm>
          <a:prstGeom prst="roundRect">
            <a:avLst>
              <a:gd fmla="val 16667" name="adj"/>
            </a:avLst>
          </a:prstGeom>
          <a:solidFill>
            <a:srgbClr val="F1C232">
              <a:alpha val="860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6" name="Google Shape;3496;p1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97" name="Google Shape;3497;p1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1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</a:t>
            </a:r>
            <a:r>
              <a:rPr lang="en"/>
              <a:t> Files</a:t>
            </a:r>
            <a:endParaRPr/>
          </a:p>
        </p:txBody>
      </p:sp>
      <p:cxnSp>
        <p:nvCxnSpPr>
          <p:cNvPr id="3499" name="Google Shape;3499;p197"/>
          <p:cNvCxnSpPr/>
          <p:nvPr/>
        </p:nvCxnSpPr>
        <p:spPr>
          <a:xfrm>
            <a:off x="274375" y="640080"/>
            <a:ext cx="3550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00" name="Google Shape;3500;p1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Security and IT professionals often </a:t>
            </a:r>
            <a:r>
              <a:rPr i="1" lang="en"/>
              <a:t>move</a:t>
            </a:r>
            <a:r>
              <a:rPr lang="en"/>
              <a:t> files from one </a:t>
            </a:r>
            <a:r>
              <a:rPr lang="en"/>
              <a:t>location</a:t>
            </a:r>
            <a:r>
              <a:rPr lang="en"/>
              <a:t> to another.</a:t>
            </a:r>
            <a:endParaRPr/>
          </a:p>
        </p:txBody>
      </p:sp>
      <p:sp>
        <p:nvSpPr>
          <p:cNvPr id="3501" name="Google Shape;3501;p197"/>
          <p:cNvSpPr txBox="1"/>
          <p:nvPr>
            <p:ph idx="3" type="body"/>
          </p:nvPr>
        </p:nvSpPr>
        <p:spPr>
          <a:xfrm>
            <a:off x="-12300" y="1406350"/>
            <a:ext cx="8132400" cy="1382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For example: 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An image file is accidentally placed in the email directory. You have to move the file out of the email directory and into the correct image directory.</a:t>
            </a:r>
            <a:r>
              <a:rPr lang="en" sz="1600"/>
              <a:t> </a:t>
            </a:r>
            <a:endParaRPr sz="1600"/>
          </a:p>
        </p:txBody>
      </p:sp>
      <p:sp>
        <p:nvSpPr>
          <p:cNvPr id="3502" name="Google Shape;3502;p197"/>
          <p:cNvSpPr/>
          <p:nvPr/>
        </p:nvSpPr>
        <p:spPr>
          <a:xfrm>
            <a:off x="3300575" y="2716413"/>
            <a:ext cx="2628600" cy="1106400"/>
          </a:xfrm>
          <a:prstGeom prst="roundRect">
            <a:avLst>
              <a:gd fmla="val 16667" name="adj"/>
            </a:avLst>
          </a:prstGeom>
          <a:solidFill>
            <a:srgbClr val="F1C232">
              <a:alpha val="860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3" name="Google Shape;3503;p197"/>
          <p:cNvSpPr txBox="1"/>
          <p:nvPr>
            <p:ph idx="3" type="body"/>
          </p:nvPr>
        </p:nvSpPr>
        <p:spPr>
          <a:xfrm>
            <a:off x="3544975" y="2745975"/>
            <a:ext cx="2112300" cy="103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Unlike </a:t>
            </a: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cp</a:t>
            </a:r>
            <a:r>
              <a:rPr lang="en"/>
              <a:t>, the original file doesn’t remain. </a:t>
            </a:r>
            <a:endParaRPr/>
          </a:p>
        </p:txBody>
      </p:sp>
      <p:sp>
        <p:nvSpPr>
          <p:cNvPr id="3504" name="Google Shape;3504;p197"/>
          <p:cNvSpPr txBox="1"/>
          <p:nvPr>
            <p:ph idx="3" type="body"/>
          </p:nvPr>
        </p:nvSpPr>
        <p:spPr>
          <a:xfrm>
            <a:off x="6876825" y="2757063"/>
            <a:ext cx="2001000" cy="110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file is moved into the new location. (</a:t>
            </a:r>
            <a:r>
              <a:rPr lang="en"/>
              <a:t>S</a:t>
            </a:r>
            <a:r>
              <a:rPr lang="en"/>
              <a:t>imilar to “cut and paste.”)</a:t>
            </a:r>
            <a:endParaRPr/>
          </a:p>
        </p:txBody>
      </p:sp>
      <p:sp>
        <p:nvSpPr>
          <p:cNvPr id="3505" name="Google Shape;3505;p197"/>
          <p:cNvSpPr txBox="1"/>
          <p:nvPr>
            <p:ph idx="3" type="body"/>
          </p:nvPr>
        </p:nvSpPr>
        <p:spPr>
          <a:xfrm>
            <a:off x="0" y="2745975"/>
            <a:ext cx="2507700" cy="1106400"/>
          </a:xfrm>
          <a:prstGeom prst="rect">
            <a:avLst/>
          </a:prstGeom>
        </p:spPr>
        <p:txBody>
          <a:bodyPr anchorCtr="0" anchor="ctr" bIns="0" lIns="4572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m</a:t>
            </a:r>
            <a:r>
              <a:rPr b="1"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v</a:t>
            </a:r>
            <a:r>
              <a:rPr lang="en">
                <a:solidFill>
                  <a:schemeClr val="dk1"/>
                </a:solidFill>
              </a:rPr>
              <a:t> (</a:t>
            </a:r>
            <a:r>
              <a:rPr i="1" lang="en">
                <a:solidFill>
                  <a:schemeClr val="dk1"/>
                </a:solidFill>
              </a:rPr>
              <a:t>move</a:t>
            </a:r>
            <a:r>
              <a:rPr lang="en">
                <a:solidFill>
                  <a:schemeClr val="dk1"/>
                </a:solidFill>
              </a:rPr>
              <a:t>), relocates the file from its current location to a new, specified location.</a:t>
            </a:r>
            <a:endParaRPr/>
          </a:p>
        </p:txBody>
      </p:sp>
      <p:sp>
        <p:nvSpPr>
          <p:cNvPr id="3506" name="Google Shape;3506;p197"/>
          <p:cNvSpPr/>
          <p:nvPr/>
        </p:nvSpPr>
        <p:spPr>
          <a:xfrm>
            <a:off x="2736250" y="3031763"/>
            <a:ext cx="349500" cy="39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197"/>
          <p:cNvSpPr/>
          <p:nvPr/>
        </p:nvSpPr>
        <p:spPr>
          <a:xfrm>
            <a:off x="6228250" y="3031763"/>
            <a:ext cx="349500" cy="39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1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c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p</a:t>
            </a:r>
            <a:r>
              <a:rPr lang="en"/>
              <a:t> and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mv</a:t>
            </a:r>
            <a:r>
              <a:rPr lang="en"/>
              <a:t> Syntax</a:t>
            </a:r>
            <a:endParaRPr/>
          </a:p>
        </p:txBody>
      </p:sp>
      <p:sp>
        <p:nvSpPr>
          <p:cNvPr id="3513" name="Google Shape;3513;p1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4" name="Google Shape;3514;p198"/>
          <p:cNvSpPr txBox="1"/>
          <p:nvPr>
            <p:ph idx="3" type="body"/>
          </p:nvPr>
        </p:nvSpPr>
        <p:spPr>
          <a:xfrm>
            <a:off x="175" y="2040838"/>
            <a:ext cx="3796500" cy="2220600"/>
          </a:xfrm>
          <a:prstGeom prst="rect">
            <a:avLst/>
          </a:prstGeom>
        </p:spPr>
        <p:txBody>
          <a:bodyPr anchorCtr="0" anchor="t" bIns="91425" lIns="0" spcFirstLastPara="1" rIns="91425" wrap="square" tIns="274300">
            <a:noAutofit/>
          </a:bodyPr>
          <a:lstStyle/>
          <a:p>
            <a:pPr indent="-317500" lvl="0" marL="9144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This command moves the </a:t>
            </a:r>
            <a:r>
              <a:rPr lang="en"/>
              <a:t>file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cat.jpg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/>
              <a:t>into the directory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dirA.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9144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</a:t>
            </a:r>
            <a:r>
              <a:rPr lang="en"/>
              <a:t>he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&lt;file&gt;</a:t>
            </a:r>
            <a:r>
              <a:rPr lang="en"/>
              <a:t> or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&lt;location&gt; </a:t>
            </a:r>
            <a:r>
              <a:rPr lang="en"/>
              <a:t>can be indicated with an absolute or </a:t>
            </a:r>
            <a:br>
              <a:rPr lang="en"/>
            </a:br>
            <a:r>
              <a:rPr lang="en"/>
              <a:t>relative path if the file is not in </a:t>
            </a:r>
            <a:br>
              <a:rPr lang="en"/>
            </a:br>
            <a:r>
              <a:rPr lang="en"/>
              <a:t>your current location.</a:t>
            </a:r>
            <a:endParaRPr/>
          </a:p>
        </p:txBody>
      </p:sp>
      <p:sp>
        <p:nvSpPr>
          <p:cNvPr id="3515" name="Google Shape;3515;p198"/>
          <p:cNvSpPr/>
          <p:nvPr/>
        </p:nvSpPr>
        <p:spPr>
          <a:xfrm>
            <a:off x="457025" y="833050"/>
            <a:ext cx="36123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6857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cp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mv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have a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similar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syntax.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16" name="Google Shape;3516;p198"/>
          <p:cNvSpPr txBox="1"/>
          <p:nvPr>
            <p:ph idx="3" type="body"/>
          </p:nvPr>
        </p:nvSpPr>
        <p:spPr>
          <a:xfrm>
            <a:off x="457025" y="1575213"/>
            <a:ext cx="2430600" cy="4512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CFF41"/>
                </a:solidFill>
                <a:latin typeface="Inconsolata"/>
                <a:ea typeface="Inconsolata"/>
                <a:cs typeface="Inconsolata"/>
                <a:sym typeface="Inconsolata"/>
              </a:rPr>
              <a:t>mv cat.jpg /dirA</a:t>
            </a:r>
            <a:endParaRPr sz="1800">
              <a:solidFill>
                <a:srgbClr val="4CFF4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517" name="Google Shape;3517;p198"/>
          <p:cNvSpPr txBox="1"/>
          <p:nvPr>
            <p:ph idx="3" type="body"/>
          </p:nvPr>
        </p:nvSpPr>
        <p:spPr>
          <a:xfrm>
            <a:off x="3952100" y="2040838"/>
            <a:ext cx="4710600" cy="2220600"/>
          </a:xfrm>
          <a:prstGeom prst="rect">
            <a:avLst/>
          </a:prstGeom>
        </p:spPr>
        <p:txBody>
          <a:bodyPr anchorCtr="0" anchor="t" bIns="91425" lIns="0" spcFirstLastPara="1" rIns="91425" wrap="square" tIns="274300">
            <a:noAutofit/>
          </a:bodyPr>
          <a:lstStyle/>
          <a:p>
            <a:pPr indent="-317500" lvl="0" marL="9144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command moves the file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cat.jpg</a:t>
            </a:r>
            <a:r>
              <a:rPr lang="en"/>
              <a:t> from </a:t>
            </a:r>
            <a:br>
              <a:rPr lang="en"/>
            </a:br>
            <a:r>
              <a:rPr lang="en"/>
              <a:t>the dirC directory, over to the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dirB</a:t>
            </a:r>
            <a:r>
              <a:rPr lang="en"/>
              <a:t> directory.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518" name="Google Shape;3518;p198"/>
          <p:cNvSpPr txBox="1"/>
          <p:nvPr>
            <p:ph idx="3" type="body"/>
          </p:nvPr>
        </p:nvSpPr>
        <p:spPr>
          <a:xfrm>
            <a:off x="4408950" y="1575213"/>
            <a:ext cx="4438500" cy="4512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CFF41"/>
                </a:solidFill>
                <a:latin typeface="Inconsolata"/>
                <a:ea typeface="Inconsolata"/>
                <a:cs typeface="Inconsolata"/>
                <a:sym typeface="Inconsolata"/>
              </a:rPr>
              <a:t>mv dirA/dirB/dirC/cat.jpg /dirA/dirB</a:t>
            </a:r>
            <a:endParaRPr sz="1800">
              <a:solidFill>
                <a:srgbClr val="4CFF4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3519" name="Google Shape;3519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5538" y="893888"/>
            <a:ext cx="827470" cy="366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3" name="Shape 3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4" name="Google Shape;3524;p199"/>
          <p:cNvSpPr/>
          <p:nvPr/>
        </p:nvSpPr>
        <p:spPr>
          <a:xfrm>
            <a:off x="-8025" y="-14950"/>
            <a:ext cx="9144000" cy="5193300"/>
          </a:xfrm>
          <a:prstGeom prst="rect">
            <a:avLst/>
          </a:prstGeom>
          <a:solidFill>
            <a:srgbClr val="9DD6E0">
              <a:alpha val="698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5" name="Google Shape;3525;p1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6" name="Google Shape;3526;p1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 and Move </a:t>
            </a:r>
            <a:r>
              <a:rPr lang="en"/>
              <a:t>Demo Scenario</a:t>
            </a:r>
            <a:endParaRPr/>
          </a:p>
        </p:txBody>
      </p:sp>
      <p:sp>
        <p:nvSpPr>
          <p:cNvPr id="3527" name="Google Shape;3527;p199"/>
          <p:cNvSpPr txBox="1"/>
          <p:nvPr>
            <p:ph idx="3" type="body"/>
          </p:nvPr>
        </p:nvSpPr>
        <p:spPr>
          <a:xfrm>
            <a:off x="-12300" y="826325"/>
            <a:ext cx="5190000" cy="3371700"/>
          </a:xfrm>
          <a:prstGeom prst="rect">
            <a:avLst/>
          </a:prstGeom>
        </p:spPr>
        <p:txBody>
          <a:bodyPr anchorCtr="0" anchor="t" bIns="91425" lIns="4572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Our</a:t>
            </a:r>
            <a:r>
              <a:rPr lang="en" sz="1800">
                <a:solidFill>
                  <a:schemeClr val="dk1"/>
                </a:solidFill>
              </a:rPr>
              <a:t> manager made a mistake. </a:t>
            </a:r>
            <a:r>
              <a:rPr lang="en" sz="1800"/>
              <a:t>They realize they only need </a:t>
            </a:r>
            <a:r>
              <a:rPr lang="en" sz="1800"/>
              <a:t>web activity for Case 2. </a:t>
            </a:r>
            <a:endParaRPr sz="18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need to move the </a:t>
            </a: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Web_logs</a:t>
            </a:r>
            <a:r>
              <a:rPr lang="en" sz="1600"/>
              <a:t> file from the </a:t>
            </a: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Case1</a:t>
            </a:r>
            <a:r>
              <a:rPr lang="en" sz="1600"/>
              <a:t> directory to the </a:t>
            </a: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Case2</a:t>
            </a:r>
            <a:r>
              <a:rPr lang="en" sz="1600"/>
              <a:t> directory.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After we move the file into the </a:t>
            </a: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Case2</a:t>
            </a:r>
            <a:r>
              <a:rPr lang="en" sz="1600"/>
              <a:t> </a:t>
            </a:r>
            <a:br>
              <a:rPr lang="en" sz="1600"/>
            </a:br>
            <a:r>
              <a:rPr lang="en" sz="1600"/>
              <a:t>directory, we must </a:t>
            </a:r>
            <a:endParaRPr sz="1600"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make a copy of the </a:t>
            </a: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Web_logs</a:t>
            </a:r>
            <a:r>
              <a:rPr lang="en" sz="1600"/>
              <a:t> file and </a:t>
            </a:r>
            <a:endParaRPr sz="1600"/>
          </a:p>
          <a:p>
            <a:pPr indent="-330200" lvl="1" marL="914400" rtl="0" algn="l">
              <a:spcBef>
                <a:spcPts val="1000"/>
              </a:spcBef>
              <a:spcAft>
                <a:spcPts val="1000"/>
              </a:spcAft>
              <a:buSzPts val="1600"/>
              <a:buChar char="○"/>
            </a:pPr>
            <a:r>
              <a:rPr lang="en" sz="1600"/>
              <a:t>put it in the </a:t>
            </a: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security_evidence</a:t>
            </a:r>
            <a:r>
              <a:rPr lang="en" sz="1600"/>
              <a:t> folder.</a:t>
            </a:r>
            <a:endParaRPr sz="1600"/>
          </a:p>
        </p:txBody>
      </p:sp>
      <p:sp>
        <p:nvSpPr>
          <p:cNvPr id="3528" name="Google Shape;3528;p199"/>
          <p:cNvSpPr/>
          <p:nvPr/>
        </p:nvSpPr>
        <p:spPr>
          <a:xfrm>
            <a:off x="5289475" y="1075438"/>
            <a:ext cx="3580500" cy="3580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29" name="Google Shape;3529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3200" y="1939250"/>
            <a:ext cx="1693050" cy="1852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30" name="Google Shape;3530;p1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4" name="Shape 3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5" name="Google Shape;3535;p2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Let’s Review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36" name="Google Shape;3536;p20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each of these </a:t>
            </a:r>
            <a:r>
              <a:rPr lang="en"/>
              <a:t>do</a:t>
            </a:r>
            <a:r>
              <a:rPr lang="en"/>
              <a:t>?</a:t>
            </a:r>
            <a:endParaRPr/>
          </a:p>
        </p:txBody>
      </p:sp>
      <p:sp>
        <p:nvSpPr>
          <p:cNvPr id="3537" name="Google Shape;3537;p20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538" name="Google Shape;3538;p200"/>
          <p:cNvGraphicFramePr/>
          <p:nvPr/>
        </p:nvGraphicFramePr>
        <p:xfrm>
          <a:off x="441000" y="1248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{8F5314E9-80FB-48EA-BA6C-A87B4AFC33DF}</a:tableStyleId>
              </a:tblPr>
              <a:tblGrid>
                <a:gridCol w="2410125"/>
              </a:tblGrid>
              <a:tr h="650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file path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solidFill>
                      <a:srgbClr val="000000"/>
                    </a:solidFill>
                  </a:tcPr>
                </a:tc>
              </a:tr>
              <a:tr h="650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absolute path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solidFill>
                      <a:srgbClr val="000000"/>
                    </a:solidFill>
                  </a:tcPr>
                </a:tc>
              </a:tr>
              <a:tr h="650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</a:t>
                      </a: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elative path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solidFill>
                      <a:srgbClr val="000000"/>
                    </a:solidFill>
                  </a:tcPr>
                </a:tc>
              </a:tr>
              <a:tr h="650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cp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solidFill>
                      <a:srgbClr val="000000"/>
                    </a:solidFill>
                  </a:tcPr>
                </a:tc>
              </a:tr>
              <a:tr h="650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mv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2" name="Shape 3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" name="Google Shape;3543;p2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Let’s Review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4" name="Google Shape;3544;p20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does each of these </a:t>
            </a:r>
            <a:r>
              <a:rPr lang="en">
                <a:solidFill>
                  <a:schemeClr val="dk1"/>
                </a:solidFill>
              </a:rPr>
              <a:t>do</a:t>
            </a:r>
            <a:r>
              <a:rPr lang="en">
                <a:solidFill>
                  <a:schemeClr val="dk1"/>
                </a:solidFill>
              </a:rPr>
              <a:t>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5" name="Google Shape;3545;p20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546" name="Google Shape;3546;p201"/>
          <p:cNvGraphicFramePr/>
          <p:nvPr/>
        </p:nvGraphicFramePr>
        <p:xfrm>
          <a:off x="441000" y="1248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{8F5314E9-80FB-48EA-BA6C-A87B4AFC33DF}</a:tableStyleId>
              </a:tblPr>
              <a:tblGrid>
                <a:gridCol w="2410125"/>
                <a:gridCol w="5892725"/>
              </a:tblGrid>
              <a:tr h="650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file path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Identifies a unique location in a file system.</a:t>
                      </a:r>
                      <a:endParaRPr sz="2000"/>
                    </a:p>
                  </a:txBody>
                  <a:tcPr marT="91425" marB="91425" marR="182875" marL="182875" anchor="ctr">
                    <a:solidFill>
                      <a:schemeClr val="accent6"/>
                    </a:solidFill>
                  </a:tcPr>
                </a:tc>
              </a:tr>
              <a:tr h="650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43434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absolute path</a:t>
                      </a:r>
                      <a:endParaRPr sz="2000">
                        <a:solidFill>
                          <a:srgbClr val="434343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182875" marL="182875" anchor="ctr">
                    <a:solidFill>
                      <a:srgbClr val="FFFFFF"/>
                    </a:solidFill>
                  </a:tcPr>
                </a:tc>
              </a:tr>
              <a:tr h="650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43434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</a:t>
                      </a:r>
                      <a:r>
                        <a:rPr lang="en" sz="2000">
                          <a:solidFill>
                            <a:srgbClr val="43434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elative path</a:t>
                      </a:r>
                      <a:endParaRPr sz="2000">
                        <a:solidFill>
                          <a:srgbClr val="434343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182875" marL="182875" anchor="ctr">
                    <a:solidFill>
                      <a:srgbClr val="EFEFEF"/>
                    </a:solidFill>
                  </a:tcPr>
                </a:tc>
              </a:tr>
              <a:tr h="650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43434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cp</a:t>
                      </a:r>
                      <a:endParaRPr sz="2000">
                        <a:solidFill>
                          <a:srgbClr val="434343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182875" marL="182875" anchor="ctr">
                    <a:solidFill>
                      <a:srgbClr val="FFFFFF"/>
                    </a:solidFill>
                  </a:tcPr>
                </a:tc>
              </a:tr>
              <a:tr h="650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43434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mv</a:t>
                      </a:r>
                      <a:endParaRPr sz="2000">
                        <a:solidFill>
                          <a:srgbClr val="434343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182875" marL="182875" anchor="ctr"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0" name="Shape 3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1" name="Google Shape;3551;p2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Let’s Review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2" name="Google Shape;3552;p20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does each of these </a:t>
            </a:r>
            <a:r>
              <a:rPr lang="en">
                <a:solidFill>
                  <a:schemeClr val="dk1"/>
                </a:solidFill>
              </a:rPr>
              <a:t>do</a:t>
            </a:r>
            <a:r>
              <a:rPr lang="en">
                <a:solidFill>
                  <a:schemeClr val="dk1"/>
                </a:solidFill>
              </a:rPr>
              <a:t>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3" name="Google Shape;3553;p20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554" name="Google Shape;3554;p202"/>
          <p:cNvGraphicFramePr/>
          <p:nvPr/>
        </p:nvGraphicFramePr>
        <p:xfrm>
          <a:off x="441000" y="1248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{8F5314E9-80FB-48EA-BA6C-A87B4AFC33DF}</a:tableStyleId>
              </a:tblPr>
              <a:tblGrid>
                <a:gridCol w="2410125"/>
                <a:gridCol w="5892725"/>
              </a:tblGrid>
              <a:tr h="650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file path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</a:t>
                      </a:r>
                      <a:r>
                        <a:rPr lang="en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dentifies a unique location in a file system.</a:t>
                      </a:r>
                      <a:endParaRPr sz="2000"/>
                    </a:p>
                  </a:txBody>
                  <a:tcPr marT="91425" marB="91425" marR="182875" marL="182875" anchor="ctr">
                    <a:solidFill>
                      <a:srgbClr val="EFEFEF"/>
                    </a:solidFill>
                  </a:tcPr>
                </a:tc>
              </a:tr>
              <a:tr h="650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absolute path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</a:t>
                      </a:r>
                      <a:r>
                        <a:rPr lang="en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tarts the root of the file system.</a:t>
                      </a:r>
                      <a:endParaRPr sz="2000"/>
                    </a:p>
                  </a:txBody>
                  <a:tcPr marT="91425" marB="91425" marR="182875" marL="182875" anchor="ctr">
                    <a:solidFill>
                      <a:schemeClr val="accent6"/>
                    </a:solidFill>
                  </a:tcPr>
                </a:tc>
              </a:tr>
              <a:tr h="650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43434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re</a:t>
                      </a:r>
                      <a:r>
                        <a:rPr lang="en" sz="2000">
                          <a:solidFill>
                            <a:srgbClr val="43434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lative path</a:t>
                      </a:r>
                      <a:endParaRPr sz="2000">
                        <a:solidFill>
                          <a:srgbClr val="434343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EFEFE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 path that begins from the current directory</a:t>
                      </a:r>
                      <a:endParaRPr sz="2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182875" marL="182875" anchor="ctr">
                    <a:solidFill>
                      <a:srgbClr val="EFEFEF"/>
                    </a:solidFill>
                  </a:tcPr>
                </a:tc>
              </a:tr>
              <a:tr h="650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43434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cp</a:t>
                      </a:r>
                      <a:endParaRPr sz="2000">
                        <a:solidFill>
                          <a:srgbClr val="434343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182875" marL="182875" anchor="ctr">
                    <a:solidFill>
                      <a:srgbClr val="FFFFFF"/>
                    </a:solidFill>
                  </a:tcPr>
                </a:tc>
              </a:tr>
              <a:tr h="650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43434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mv</a:t>
                      </a:r>
                      <a:endParaRPr sz="2000">
                        <a:solidFill>
                          <a:srgbClr val="434343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EFEFE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 move files</a:t>
                      </a:r>
                      <a:endParaRPr sz="2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182875" marL="182875" anchor="ctr"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8" name="Shape 3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9" name="Google Shape;3559;p2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Let’s Review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0" name="Google Shape;3560;p20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does each of these </a:t>
            </a:r>
            <a:r>
              <a:rPr lang="en">
                <a:solidFill>
                  <a:schemeClr val="dk1"/>
                </a:solidFill>
              </a:rPr>
              <a:t>do</a:t>
            </a:r>
            <a:r>
              <a:rPr lang="en">
                <a:solidFill>
                  <a:schemeClr val="dk1"/>
                </a:solidFill>
              </a:rPr>
              <a:t>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1" name="Google Shape;3561;p20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562" name="Google Shape;3562;p203"/>
          <p:cNvGraphicFramePr/>
          <p:nvPr/>
        </p:nvGraphicFramePr>
        <p:xfrm>
          <a:off x="441000" y="1248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{8F5314E9-80FB-48EA-BA6C-A87B4AFC33DF}</a:tableStyleId>
              </a:tblPr>
              <a:tblGrid>
                <a:gridCol w="2410125"/>
                <a:gridCol w="5892725"/>
              </a:tblGrid>
              <a:tr h="650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file path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Identifies a unique location in a file system.</a:t>
                      </a:r>
                      <a:endParaRPr sz="2000"/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650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absolute path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Starts the root of the file system.</a:t>
                      </a:r>
                      <a:endParaRPr sz="2000"/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650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</a:t>
                      </a: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elative path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r>
                        <a:rPr lang="en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egins from the current directory.</a:t>
                      </a:r>
                      <a:endParaRPr sz="2000"/>
                    </a:p>
                  </a:txBody>
                  <a:tcPr marT="91425" marB="91425" marR="182875" marL="18287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accent6"/>
                    </a:solidFill>
                  </a:tcPr>
                </a:tc>
              </a:tr>
              <a:tr h="650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666666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cp</a:t>
                      </a:r>
                      <a:endParaRPr sz="2000">
                        <a:solidFill>
                          <a:srgbClr val="666666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182875" marL="182875" anchor="ctr">
                    <a:solidFill>
                      <a:srgbClr val="FFFFFF"/>
                    </a:solidFill>
                  </a:tcPr>
                </a:tc>
              </a:tr>
              <a:tr h="650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666666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mv</a:t>
                      </a:r>
                      <a:endParaRPr sz="2000">
                        <a:solidFill>
                          <a:srgbClr val="666666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EFEFE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 move files</a:t>
                      </a:r>
                      <a:endParaRPr sz="2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182875" marL="182875" anchor="ctr"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6" name="Shape 3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7" name="Google Shape;3567;p2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Let’s Review</a:t>
            </a:r>
            <a:endParaRPr/>
          </a:p>
        </p:txBody>
      </p:sp>
      <p:sp>
        <p:nvSpPr>
          <p:cNvPr id="3568" name="Google Shape;3568;p20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does each of these </a:t>
            </a:r>
            <a:r>
              <a:rPr lang="en">
                <a:solidFill>
                  <a:schemeClr val="dk1"/>
                </a:solidFill>
              </a:rPr>
              <a:t>do</a:t>
            </a:r>
            <a:r>
              <a:rPr lang="en">
                <a:solidFill>
                  <a:schemeClr val="dk1"/>
                </a:solidFill>
              </a:rPr>
              <a:t>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9" name="Google Shape;3569;p20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570" name="Google Shape;3570;p204"/>
          <p:cNvGraphicFramePr/>
          <p:nvPr/>
        </p:nvGraphicFramePr>
        <p:xfrm>
          <a:off x="441000" y="1248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{8F5314E9-80FB-48EA-BA6C-A87B4AFC33DF}</a:tableStyleId>
              </a:tblPr>
              <a:tblGrid>
                <a:gridCol w="2410125"/>
                <a:gridCol w="5892725"/>
              </a:tblGrid>
              <a:tr h="650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file path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Identifies a unique location in a file system.</a:t>
                      </a:r>
                      <a:endParaRPr sz="2000"/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650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absolute path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Starts the root of the file system.</a:t>
                      </a:r>
                      <a:endParaRPr sz="2000"/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650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</a:t>
                      </a: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elative path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Begins from the current directory.</a:t>
                      </a:r>
                      <a:endParaRPr sz="2000"/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650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cp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r>
                        <a:rPr lang="en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opies files.</a:t>
                      </a:r>
                      <a:endParaRPr sz="2000"/>
                    </a:p>
                  </a:txBody>
                  <a:tcPr marT="91425" marB="91425" marR="182875" marL="18287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accent6"/>
                    </a:solidFill>
                  </a:tcPr>
                </a:tc>
              </a:tr>
              <a:tr h="650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666666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mv</a:t>
                      </a:r>
                      <a:endParaRPr sz="2000">
                        <a:solidFill>
                          <a:srgbClr val="666666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EFEFE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 move files</a:t>
                      </a:r>
                      <a:endParaRPr sz="2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182875" marL="182875" anchor="ctr"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4" name="Shape 3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5" name="Google Shape;3575;p2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Let’s Review</a:t>
            </a:r>
            <a:endParaRPr/>
          </a:p>
        </p:txBody>
      </p:sp>
      <p:sp>
        <p:nvSpPr>
          <p:cNvPr id="3576" name="Google Shape;3576;p2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does each of these </a:t>
            </a:r>
            <a:r>
              <a:rPr lang="en">
                <a:solidFill>
                  <a:schemeClr val="dk1"/>
                </a:solidFill>
              </a:rPr>
              <a:t>do</a:t>
            </a:r>
            <a:r>
              <a:rPr lang="en">
                <a:solidFill>
                  <a:schemeClr val="dk1"/>
                </a:solidFill>
              </a:rPr>
              <a:t>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7" name="Google Shape;3577;p20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578" name="Google Shape;3578;p205"/>
          <p:cNvGraphicFramePr/>
          <p:nvPr/>
        </p:nvGraphicFramePr>
        <p:xfrm>
          <a:off x="441000" y="1248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{8F5314E9-80FB-48EA-BA6C-A87B4AFC33DF}</a:tableStyleId>
              </a:tblPr>
              <a:tblGrid>
                <a:gridCol w="2410125"/>
                <a:gridCol w="5892725"/>
              </a:tblGrid>
              <a:tr h="650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file path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Identifies a unique location in a file system.</a:t>
                      </a:r>
                      <a:endParaRPr sz="2000"/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650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absolute path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Starts the root of the file system.</a:t>
                      </a:r>
                      <a:endParaRPr sz="2000"/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650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relative path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Begins from the current directory.</a:t>
                      </a:r>
                      <a:endParaRPr sz="2000"/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650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cp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Copies files.</a:t>
                      </a:r>
                      <a:endParaRPr sz="2000"/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650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mv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Moves</a:t>
                      </a:r>
                      <a:r>
                        <a:rPr lang="en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files. </a:t>
                      </a:r>
                      <a:endParaRPr sz="2000"/>
                    </a:p>
                  </a:txBody>
                  <a:tcPr marT="91425" marB="91425" marR="182875" marL="18287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9" name="Shape 3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0" name="Google Shape;3090;p161"/>
          <p:cNvPicPr preferRelativeResize="0"/>
          <p:nvPr/>
        </p:nvPicPr>
        <p:blipFill rotWithShape="1">
          <a:blip r:embed="rId3">
            <a:alphaModFix/>
          </a:blip>
          <a:srcRect b="0" l="4938" r="3258" t="0"/>
          <a:stretch/>
        </p:blipFill>
        <p:spPr>
          <a:xfrm>
            <a:off x="-24600" y="0"/>
            <a:ext cx="9168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1" name="Google Shape;3091;p1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What is t</a:t>
            </a:r>
            <a:r>
              <a:rPr lang="en">
                <a:solidFill>
                  <a:srgbClr val="F3F3F3"/>
                </a:solidFill>
              </a:rPr>
              <a:t>he Command </a:t>
            </a:r>
            <a:r>
              <a:rPr lang="en">
                <a:solidFill>
                  <a:srgbClr val="F3F3F3"/>
                </a:solidFill>
              </a:rPr>
              <a:t>Line</a:t>
            </a:r>
            <a:r>
              <a:rPr lang="en">
                <a:solidFill>
                  <a:srgbClr val="F3F3F3"/>
                </a:solidFill>
              </a:rPr>
              <a:t>? 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3092" name="Google Shape;3092;p1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3" name="Google Shape;3093;p161"/>
          <p:cNvSpPr txBox="1"/>
          <p:nvPr/>
        </p:nvSpPr>
        <p:spPr>
          <a:xfrm>
            <a:off x="5533750" y="1277175"/>
            <a:ext cx="2833800" cy="17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Ryans-MacBook-Pro-2:~ ryan$ cd Documents</a:t>
            </a:r>
            <a:endParaRPr sz="7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Ryans-MacBook-Pro-2:Documents ryan$ ls</a:t>
            </a:r>
            <a:endParaRPr sz="7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Assessment.docx    Day-1-Notes.docx    </a:t>
            </a:r>
            <a:endParaRPr sz="7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Project-1          Homework-1.docx</a:t>
            </a:r>
            <a:endParaRPr sz="7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Project-2          Homework-2.docx</a:t>
            </a:r>
            <a:endParaRPr sz="7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Ryans-MacBook-Pro-2:~ ryan$ cd Documents/Project-1</a:t>
            </a:r>
            <a:endParaRPr sz="7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Ryans-MacBook-Pro-2:Project-1 ryan$ ls</a:t>
            </a:r>
            <a:endParaRPr sz="7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Assessment.docx     Presentation Notes.docx Report.docx</a:t>
            </a:r>
            <a:endParaRPr sz="7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Ryans-MacBook-Pro-2:Project-1 ryan$ open Report.docx</a:t>
            </a:r>
            <a:endParaRPr sz="700">
              <a:latin typeface="Inconsolata"/>
              <a:ea typeface="Inconsolata"/>
              <a:cs typeface="Inconsolata"/>
              <a:sym typeface="Inconsolata"/>
            </a:endParaRPr>
          </a:p>
        </p:txBody>
      </p:sp>
      <p:cxnSp>
        <p:nvCxnSpPr>
          <p:cNvPr id="3094" name="Google Shape;3094;p1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95" name="Google Shape;3095;p161"/>
          <p:cNvSpPr/>
          <p:nvPr/>
        </p:nvSpPr>
        <p:spPr>
          <a:xfrm>
            <a:off x="274375" y="2733525"/>
            <a:ext cx="1447800" cy="298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6" name="Google Shape;3096;p161"/>
          <p:cNvSpPr txBox="1"/>
          <p:nvPr>
            <p:ph idx="1" type="subTitle"/>
          </p:nvPr>
        </p:nvSpPr>
        <p:spPr>
          <a:xfrm>
            <a:off x="0" y="675975"/>
            <a:ext cx="4569900" cy="19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Light"/>
              <a:buChar char="●"/>
            </a:pPr>
            <a:r>
              <a:rPr lang="en" sz="1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Command line users don’t directly interact with icons and buttons on the screen.</a:t>
            </a:r>
            <a:endParaRPr sz="1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Users complete tasks on their computer by issuing commands with a line or lines of text </a:t>
            </a:r>
            <a:r>
              <a:rPr lang="en" sz="1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 the terminal</a:t>
            </a:r>
            <a:r>
              <a:rPr lang="en" sz="1600">
                <a:solidFill>
                  <a:srgbClr val="FFFFFF"/>
                </a:solidFill>
              </a:rPr>
              <a:t>. 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097" name="Google Shape;3097;p161"/>
          <p:cNvSpPr txBox="1"/>
          <p:nvPr/>
        </p:nvSpPr>
        <p:spPr>
          <a:xfrm>
            <a:off x="314875" y="2689575"/>
            <a:ext cx="13668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FF00"/>
                </a:solidFill>
                <a:latin typeface="Roboto Medium"/>
                <a:ea typeface="Roboto Medium"/>
                <a:cs typeface="Roboto Medium"/>
                <a:sym typeface="Roboto Medium"/>
              </a:rPr>
              <a:t>For e</a:t>
            </a:r>
            <a:r>
              <a:rPr lang="en" sz="1600">
                <a:solidFill>
                  <a:srgbClr val="00FF00"/>
                </a:solidFill>
                <a:latin typeface="Roboto Medium"/>
                <a:ea typeface="Roboto Medium"/>
                <a:cs typeface="Roboto Medium"/>
                <a:sym typeface="Roboto Medium"/>
              </a:rPr>
              <a:t>xample:</a:t>
            </a:r>
            <a:endParaRPr/>
          </a:p>
        </p:txBody>
      </p:sp>
      <p:sp>
        <p:nvSpPr>
          <p:cNvPr id="3098" name="Google Shape;3098;p161"/>
          <p:cNvSpPr txBox="1"/>
          <p:nvPr/>
        </p:nvSpPr>
        <p:spPr>
          <a:xfrm>
            <a:off x="-24600" y="3058075"/>
            <a:ext cx="4569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85725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Light"/>
              <a:buChar char="●"/>
            </a:pPr>
            <a:r>
              <a:rPr lang="en" sz="16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Rather</a:t>
            </a:r>
            <a:r>
              <a:rPr lang="en" sz="16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 than clicking on a file to open it, we can type a command to open it.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2" name="Shape 3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3" name="Google Shape;3583;p20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84" name="Google Shape;3584;p20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5" name="Google Shape;3585;p20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</a:t>
            </a:r>
            <a:r>
              <a:rPr lang="en"/>
              <a:t> minutes</a:t>
            </a:r>
            <a:endParaRPr/>
          </a:p>
        </p:txBody>
      </p:sp>
      <p:sp>
        <p:nvSpPr>
          <p:cNvPr id="3586" name="Google Shape;3586;p206"/>
          <p:cNvSpPr txBox="1"/>
          <p:nvPr>
            <p:ph idx="2" type="title"/>
          </p:nvPr>
        </p:nvSpPr>
        <p:spPr>
          <a:xfrm>
            <a:off x="273900" y="752075"/>
            <a:ext cx="8595300" cy="30549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Finding Your Milky Way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</a:rPr>
              <a:t>You continue in your role as security analyst at Wonka Corp. Your manager now believes there is a second employee working with Slugworth Corp. </a:t>
            </a:r>
            <a:endParaRPr sz="16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</a:rPr>
              <a:t>To continue the investigation, you’ve been asked to create an additional directory, and copy and move several of the evidence files.</a:t>
            </a:r>
            <a:endParaRPr sz="16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80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0" name="Shape 3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1" name="Google Shape;3591;p20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5" name="Shape 3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6" name="Google Shape;3596;p20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Your Milky Way </a:t>
            </a:r>
            <a:r>
              <a:rPr lang="en"/>
              <a:t>Review</a:t>
            </a:r>
            <a:endParaRPr/>
          </a:p>
        </p:txBody>
      </p:sp>
      <p:sp>
        <p:nvSpPr>
          <p:cNvPr id="3597" name="Google Shape;3597;p20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highlight>
                  <a:srgbClr val="FFFFFF"/>
                </a:highlight>
              </a:rPr>
              <a:t>Completing this activity requires the following steps:</a:t>
            </a:r>
            <a:endParaRPr/>
          </a:p>
        </p:txBody>
      </p:sp>
      <p:sp>
        <p:nvSpPr>
          <p:cNvPr id="3598" name="Google Shape;3598;p20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9" name="Google Shape;3599;p208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Make an additional directory.</a:t>
            </a:r>
            <a:endParaRPr sz="1800"/>
          </a:p>
        </p:txBody>
      </p:sp>
      <p:sp>
        <p:nvSpPr>
          <p:cNvPr id="3600" name="Google Shape;3600;p20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Use the </a:t>
            </a:r>
            <a:r>
              <a:rPr i="1" lang="en" sz="1800"/>
              <a:t>move</a:t>
            </a:r>
            <a:r>
              <a:rPr lang="en" sz="1800"/>
              <a:t> command with an absolute path.</a:t>
            </a:r>
            <a:endParaRPr sz="1800"/>
          </a:p>
        </p:txBody>
      </p:sp>
      <p:sp>
        <p:nvSpPr>
          <p:cNvPr id="3601" name="Google Shape;3601;p208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Use the </a:t>
            </a:r>
            <a:r>
              <a:rPr i="1" lang="en" sz="1800"/>
              <a:t>copy</a:t>
            </a:r>
            <a:r>
              <a:rPr lang="en" sz="1800"/>
              <a:t> command with an absolute path.</a:t>
            </a:r>
            <a:endParaRPr sz="1800"/>
          </a:p>
        </p:txBody>
      </p:sp>
      <p:sp>
        <p:nvSpPr>
          <p:cNvPr id="3602" name="Google Shape;3602;p208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Navigate to the directories with absolute or relative paths.</a:t>
            </a:r>
            <a:endParaRPr sz="1800"/>
          </a:p>
        </p:txBody>
      </p:sp>
      <p:sp>
        <p:nvSpPr>
          <p:cNvPr id="3603" name="Google Shape;3603;p20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Confirm the files are moved and copied correctly.</a:t>
            </a:r>
            <a:endParaRPr sz="18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7" name="Shape 3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8" name="Google Shape;3608;p20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Your Milky Way Review</a:t>
            </a:r>
            <a:endParaRPr/>
          </a:p>
        </p:txBody>
      </p:sp>
      <p:graphicFrame>
        <p:nvGraphicFramePr>
          <p:cNvPr id="3609" name="Google Shape;3609;p209"/>
          <p:cNvGraphicFramePr/>
          <p:nvPr/>
        </p:nvGraphicFramePr>
        <p:xfrm>
          <a:off x="463125" y="801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{8F5314E9-80FB-48EA-BA6C-A87B4AFC33DF}</a:tableStyleId>
              </a:tblPr>
              <a:tblGrid>
                <a:gridCol w="2674900"/>
                <a:gridCol w="5641900"/>
              </a:tblGrid>
              <a:tr h="20105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To m</a:t>
                      </a:r>
                      <a:r>
                        <a:rPr b="1"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ove </a:t>
                      </a:r>
                      <a:r>
                        <a:rPr lang="en" sz="16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email_evidence</a:t>
                      </a:r>
                      <a:r>
                        <a:rPr lang="en" sz="1600"/>
                        <a:t> </a:t>
                      </a:r>
                      <a:endParaRPr sz="1600"/>
                    </a:p>
                    <a:p>
                      <a:pPr indent="0" lvl="0" marL="45720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from</a:t>
                      </a: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" sz="16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Internal_Investigation_Employee_A</a:t>
                      </a:r>
                      <a:r>
                        <a:rPr lang="en" sz="16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to</a:t>
                      </a: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" sz="16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Internal_Investigation_Employee_B</a:t>
                      </a:r>
                      <a:endParaRPr sz="1600"/>
                    </a:p>
                  </a:txBody>
                  <a:tcPr marT="182875" marB="182875" marR="91425" marL="91425">
                    <a:solidFill>
                      <a:srgbClr val="F3F3F3"/>
                    </a:solidFill>
                  </a:tcPr>
                </a:tc>
                <a:tc hMerge="1"/>
              </a:tr>
              <a:tr h="1951525">
                <a:tc gridSpan="2">
                  <a:txBody>
                    <a:bodyPr/>
                    <a:lstStyle/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mv</a:t>
                      </a:r>
                      <a:r>
                        <a:rPr lang="en" sz="18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/home/sysadmin/Cybersecurity-Lesson-Plans/03-Terminal/student/</a:t>
                      </a:r>
                      <a:r>
                        <a:rPr lang="en" sz="18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take_5</a:t>
                      </a:r>
                      <a:r>
                        <a:rPr lang="en" sz="18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/Internal_Investigation_Employee_A/email_evidence </a:t>
                      </a:r>
                      <a:r>
                        <a:rPr lang="en" sz="18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/home/sysadmin/Cybersecurity-Lesson-Plans/03-Terminal/student/</a:t>
                      </a:r>
                      <a:r>
                        <a:rPr lang="en" sz="18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take_5/Internal_Investigation_Employee_B/</a:t>
                      </a:r>
                      <a:endParaRPr sz="18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0" marR="91425" marL="91425">
                    <a:solidFill>
                      <a:srgbClr val="000000"/>
                    </a:solidFil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3" name="Shape 3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" name="Google Shape;3614;p2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Your Milky Way Review</a:t>
            </a:r>
            <a:endParaRPr/>
          </a:p>
        </p:txBody>
      </p:sp>
      <p:graphicFrame>
        <p:nvGraphicFramePr>
          <p:cNvPr id="3615" name="Google Shape;3615;p210"/>
          <p:cNvGraphicFramePr/>
          <p:nvPr/>
        </p:nvGraphicFramePr>
        <p:xfrm>
          <a:off x="426375" y="117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{8F5314E9-80FB-48EA-BA6C-A87B4AFC33DF}</a:tableStyleId>
              </a:tblPr>
              <a:tblGrid>
                <a:gridCol w="2550900"/>
                <a:gridCol w="5380350"/>
              </a:tblGrid>
              <a:tr h="17094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To copy</a:t>
                      </a:r>
                      <a:r>
                        <a:rPr lang="en" sz="1600"/>
                        <a:t> </a:t>
                      </a:r>
                      <a:r>
                        <a:rPr lang="en" sz="16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log_evidence</a:t>
                      </a:r>
                      <a:r>
                        <a:rPr lang="en" sz="1600"/>
                        <a:t> </a:t>
                      </a:r>
                      <a:endParaRPr sz="1600"/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from</a:t>
                      </a:r>
                      <a:r>
                        <a:rPr lang="en" sz="1600"/>
                        <a:t> </a:t>
                      </a:r>
                      <a:r>
                        <a:rPr lang="en" sz="16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Internal_Investigation_Employee_A</a:t>
                      </a:r>
                      <a:endParaRPr sz="1600"/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to </a:t>
                      </a:r>
                      <a:r>
                        <a:rPr lang="en" sz="16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Internal_Investigation_Employee_B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875" marB="0" marR="91425" marL="91425">
                    <a:solidFill>
                      <a:srgbClr val="F3F3F3"/>
                    </a:solidFill>
                  </a:tcPr>
                </a:tc>
                <a:tc hMerge="1"/>
              </a:tr>
              <a:tr h="1844500">
                <a:tc gridSpan="2">
                  <a:txBody>
                    <a:bodyPr/>
                    <a:lstStyle/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cp/home/sysadmin/Cybersecurity-Lesson-Plans/03-Terminal/student/take_5/Internal_Investigation_Employee_A/log_evidence /home/sysadmin/Cybersecurity-Lesson-Plans/03-Terminal/student/take_5/Internal_Investigation_Employee_B/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182875" marR="91425" marL="91425">
                    <a:solidFill>
                      <a:srgbClr val="000000"/>
                    </a:solidFil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9" name="Shape 36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3" name="Shape 3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" name="Google Shape;3624;p21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Preview Commands</a:t>
            </a:r>
            <a:endParaRPr/>
          </a:p>
        </p:txBody>
      </p:sp>
      <p:sp>
        <p:nvSpPr>
          <p:cNvPr id="3625" name="Google Shape;3625;p2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9" name="Shape 3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0" name="Google Shape;3630;p213"/>
          <p:cNvSpPr/>
          <p:nvPr/>
        </p:nvSpPr>
        <p:spPr>
          <a:xfrm flipH="1">
            <a:off x="4550350" y="1948825"/>
            <a:ext cx="3788700" cy="21735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1" name="Google Shape;3631;p213"/>
          <p:cNvSpPr txBox="1"/>
          <p:nvPr>
            <p:ph idx="3" type="body"/>
          </p:nvPr>
        </p:nvSpPr>
        <p:spPr>
          <a:xfrm>
            <a:off x="4550425" y="1948825"/>
            <a:ext cx="3611400" cy="1838100"/>
          </a:xfrm>
          <a:prstGeom prst="rect">
            <a:avLst/>
          </a:prstGeom>
        </p:spPr>
        <p:txBody>
          <a:bodyPr anchorCtr="0" anchor="t" bIns="91425" lIns="365750" spcFirstLastPara="1" rIns="91425" wrap="square" tIns="2743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</a:t>
            </a: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network administrator</a:t>
            </a:r>
            <a:r>
              <a:rPr b="1" lang="en" sz="1800">
                <a:solidFill>
                  <a:schemeClr val="dk1"/>
                </a:solidFill>
              </a:rPr>
              <a:t> 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needs to preview the bottom of a log file to see the last timestamp captured.</a:t>
            </a:r>
            <a:endParaRPr b="1" sz="1800"/>
          </a:p>
        </p:txBody>
      </p:sp>
      <p:sp>
        <p:nvSpPr>
          <p:cNvPr id="3632" name="Google Shape;3632;p213"/>
          <p:cNvSpPr/>
          <p:nvPr/>
        </p:nvSpPr>
        <p:spPr>
          <a:xfrm flipH="1">
            <a:off x="354400" y="1948825"/>
            <a:ext cx="3788700" cy="21735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3" name="Google Shape;3633;p2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34" name="Google Shape;3634;p21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5" name="Google Shape;3635;p2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Previewing Files </a:t>
            </a:r>
            <a:endParaRPr/>
          </a:p>
        </p:txBody>
      </p:sp>
      <p:sp>
        <p:nvSpPr>
          <p:cNvPr id="3636" name="Google Shape;3636;p2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and IT professionals often need to </a:t>
            </a:r>
            <a:r>
              <a:rPr i="1" lang="en"/>
              <a:t>preview</a:t>
            </a:r>
            <a:r>
              <a:rPr lang="en"/>
              <a:t> the contents of a file.</a:t>
            </a:r>
            <a:endParaRPr/>
          </a:p>
        </p:txBody>
      </p:sp>
      <p:sp>
        <p:nvSpPr>
          <p:cNvPr id="3637" name="Google Shape;3637;p213"/>
          <p:cNvSpPr/>
          <p:nvPr/>
        </p:nvSpPr>
        <p:spPr>
          <a:xfrm>
            <a:off x="354500" y="1328025"/>
            <a:ext cx="1521900" cy="364800"/>
          </a:xfrm>
          <a:prstGeom prst="roundRect">
            <a:avLst>
              <a:gd fmla="val 16667" name="adj"/>
            </a:avLst>
          </a:prstGeom>
          <a:solidFill>
            <a:srgbClr val="F1C232">
              <a:alpha val="860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8" name="Google Shape;3638;p213"/>
          <p:cNvSpPr txBox="1"/>
          <p:nvPr>
            <p:ph idx="3" type="body"/>
          </p:nvPr>
        </p:nvSpPr>
        <p:spPr>
          <a:xfrm>
            <a:off x="175" y="1372225"/>
            <a:ext cx="2171400" cy="364800"/>
          </a:xfrm>
          <a:prstGeom prst="rect">
            <a:avLst/>
          </a:prstGeom>
        </p:spPr>
        <p:txBody>
          <a:bodyPr anchorCtr="0" anchor="t" bIns="91425" lIns="4572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For example: 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39" name="Google Shape;3639;p213"/>
          <p:cNvSpPr txBox="1"/>
          <p:nvPr>
            <p:ph idx="3" type="body"/>
          </p:nvPr>
        </p:nvSpPr>
        <p:spPr>
          <a:xfrm>
            <a:off x="354475" y="1948825"/>
            <a:ext cx="3611400" cy="2073300"/>
          </a:xfrm>
          <a:prstGeom prst="rect">
            <a:avLst/>
          </a:prstGeom>
        </p:spPr>
        <p:txBody>
          <a:bodyPr anchorCtr="0" anchor="t" bIns="91425" lIns="365750" spcFirstLastPara="1" rIns="91425" wrap="square" tIns="2743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</a:t>
            </a: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 security administrator </a:t>
            </a:r>
            <a:r>
              <a:rPr lang="en" sz="1800"/>
              <a:t>needs to preview the top 10 lines of an email file to figure out who it was sent to.</a:t>
            </a:r>
            <a:endParaRPr sz="1800"/>
          </a:p>
        </p:txBody>
      </p:sp>
      <p:sp>
        <p:nvSpPr>
          <p:cNvPr id="3640" name="Google Shape;3640;p213"/>
          <p:cNvSpPr/>
          <p:nvPr/>
        </p:nvSpPr>
        <p:spPr>
          <a:xfrm>
            <a:off x="3965879" y="2692666"/>
            <a:ext cx="685800" cy="6858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alibri"/>
                <a:ea typeface="Calibri"/>
                <a:cs typeface="Calibri"/>
                <a:sym typeface="Calibri"/>
              </a:rPr>
              <a:t>+</a:t>
            </a:r>
            <a:endParaRPr sz="11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4" name="Shape 3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" name="Google Shape;3645;p2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More Less Head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/>
              <a:t>and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Tail</a:t>
            </a:r>
            <a:endParaRPr b="1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646" name="Google Shape;3646;p214"/>
          <p:cNvSpPr txBox="1"/>
          <p:nvPr/>
        </p:nvSpPr>
        <p:spPr>
          <a:xfrm>
            <a:off x="30600" y="878300"/>
            <a:ext cx="88440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To preview and scroll through a whole file, use the </a:t>
            </a:r>
            <a:r>
              <a:rPr b="1" lang="en" sz="1800">
                <a:latin typeface="Inconsolata"/>
                <a:ea typeface="Inconsolata"/>
                <a:cs typeface="Inconsolata"/>
                <a:sym typeface="Inconsolata"/>
              </a:rPr>
              <a:t>more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or </a:t>
            </a:r>
            <a:r>
              <a:rPr b="1" lang="en" sz="1800">
                <a:latin typeface="Inconsolata"/>
                <a:ea typeface="Inconsolata"/>
                <a:cs typeface="Inconsolata"/>
                <a:sym typeface="Inconsolata"/>
              </a:rPr>
              <a:t>less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commands.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647" name="Google Shape;3647;p214"/>
          <p:cNvGraphicFramePr/>
          <p:nvPr/>
        </p:nvGraphicFramePr>
        <p:xfrm>
          <a:off x="483900" y="1550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{8F5314E9-80FB-48EA-BA6C-A87B4AFC33DF}</a:tableStyleId>
              </a:tblPr>
              <a:tblGrid>
                <a:gridCol w="1004675"/>
                <a:gridCol w="7386000"/>
              </a:tblGrid>
              <a:tr h="4324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more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View a file one page at a time. Space bar moves you to the next page.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solidFill>
                      <a:srgbClr val="EFEFEF"/>
                    </a:solidFill>
                  </a:tcPr>
                </a:tc>
              </a:tr>
              <a:tr h="4324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less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Similar to </a:t>
                      </a:r>
                      <a:r>
                        <a:rPr lang="en" sz="16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more,</a:t>
                      </a: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but it allows you to scroll up and down a file.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648" name="Google Shape;3648;p214"/>
          <p:cNvSpPr txBox="1"/>
          <p:nvPr/>
        </p:nvSpPr>
        <p:spPr>
          <a:xfrm>
            <a:off x="0" y="2737775"/>
            <a:ext cx="89052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To preview a file by a certain number of lines, use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lang="en" sz="1800">
                <a:latin typeface="Inconsolata"/>
                <a:ea typeface="Inconsolata"/>
                <a:cs typeface="Inconsolata"/>
                <a:sym typeface="Inconsolata"/>
              </a:rPr>
              <a:t>head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or </a:t>
            </a:r>
            <a:r>
              <a:rPr b="1" lang="en" sz="1800">
                <a:latin typeface="Inconsolata"/>
                <a:ea typeface="Inconsolata"/>
                <a:cs typeface="Inconsolata"/>
                <a:sym typeface="Inconsolata"/>
              </a:rPr>
              <a:t>tail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commands.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649" name="Google Shape;3649;p214"/>
          <p:cNvGraphicFramePr/>
          <p:nvPr/>
        </p:nvGraphicFramePr>
        <p:xfrm>
          <a:off x="483900" y="3400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{8F5314E9-80FB-48EA-BA6C-A87B4AFC33DF}</a:tableStyleId>
              </a:tblPr>
              <a:tblGrid>
                <a:gridCol w="1004675"/>
                <a:gridCol w="7386000"/>
              </a:tblGrid>
              <a:tr h="4324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head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</a:t>
                      </a: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isplays the top 10 lines of a file.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solidFill>
                      <a:srgbClr val="EFEFEF"/>
                    </a:solidFill>
                  </a:tcPr>
                </a:tc>
              </a:tr>
              <a:tr h="4324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tail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</a:t>
                      </a: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isplays the bottom 10 lines of a file.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3" name="Shape 3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4" name="Google Shape;3654;p2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Modifying the Preview</a:t>
            </a:r>
            <a:endParaRPr/>
          </a:p>
        </p:txBody>
      </p:sp>
      <p:sp>
        <p:nvSpPr>
          <p:cNvPr id="3655" name="Google Shape;3655;p21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head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tail</a:t>
            </a:r>
            <a:r>
              <a:rPr lang="en">
                <a:solidFill>
                  <a:schemeClr val="dk1"/>
                </a:solidFill>
              </a:rPr>
              <a:t> preview 10 lines by default. This number can be changed easily.</a:t>
            </a:r>
            <a:endParaRPr/>
          </a:p>
        </p:txBody>
      </p:sp>
      <p:sp>
        <p:nvSpPr>
          <p:cNvPr id="3656" name="Google Shape;3656;p21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7" name="Google Shape;3657;p215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The syntax for </a:t>
            </a:r>
            <a:r>
              <a:rPr lang="en" sz="1800"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head</a:t>
            </a:r>
            <a:r>
              <a:rPr lang="en" sz="1800">
                <a:solidFill>
                  <a:schemeClr val="dk1"/>
                </a:solidFill>
              </a:rPr>
              <a:t> is </a:t>
            </a:r>
            <a:r>
              <a:rPr lang="en" sz="1800">
                <a:solidFill>
                  <a:srgbClr val="4CFF4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head -number</a:t>
            </a:r>
            <a:r>
              <a:rPr b="1" lang="en" sz="1800">
                <a:solidFill>
                  <a:srgbClr val="4CFF41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4CFF41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file</a:t>
            </a: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endParaRPr sz="1800">
              <a:solidFill>
                <a:srgbClr val="4CFF41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For example: </a:t>
            </a:r>
            <a:endParaRPr sz="18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CFF4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head-50 logfile.txt</a:t>
            </a:r>
            <a:r>
              <a:rPr lang="en" sz="1800">
                <a:solidFill>
                  <a:srgbClr val="4CFF41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chemeClr val="dk1"/>
                </a:solidFill>
              </a:rPr>
              <a:t>shows the top 50 lines in </a:t>
            </a: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logfile.txt.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consolata"/>
              <a:buChar char="●"/>
            </a:pPr>
            <a:r>
              <a:rPr lang="en" sz="1800">
                <a:solidFill>
                  <a:schemeClr val="dk1"/>
                </a:solidFill>
              </a:rPr>
              <a:t>The same syntax applies for the</a:t>
            </a:r>
            <a:r>
              <a:rPr lang="en" sz="1800">
                <a:solidFill>
                  <a:srgbClr val="4CFF41"/>
                </a:solidFill>
              </a:rPr>
              <a:t> </a:t>
            </a: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tail</a:t>
            </a:r>
            <a:r>
              <a:rPr lang="en" sz="1800"/>
              <a:t> </a:t>
            </a:r>
            <a:r>
              <a:rPr lang="en" sz="1800">
                <a:solidFill>
                  <a:schemeClr val="dk1"/>
                </a:solidFill>
              </a:rPr>
              <a:t>command.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3" name="Google Shape;3103;p162"/>
          <p:cNvPicPr preferRelativeResize="0"/>
          <p:nvPr/>
        </p:nvPicPr>
        <p:blipFill rotWithShape="1">
          <a:blip r:embed="rId3">
            <a:alphaModFix/>
          </a:blip>
          <a:srcRect b="6015" l="0" r="0" t="9496"/>
          <a:stretch/>
        </p:blipFill>
        <p:spPr>
          <a:xfrm>
            <a:off x="-24825" y="-21050"/>
            <a:ext cx="9168825" cy="516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04" name="Google Shape;3104;p162"/>
          <p:cNvSpPr/>
          <p:nvPr/>
        </p:nvSpPr>
        <p:spPr>
          <a:xfrm>
            <a:off x="-16300" y="-21050"/>
            <a:ext cx="4303800" cy="5164500"/>
          </a:xfrm>
          <a:prstGeom prst="rect">
            <a:avLst/>
          </a:prstGeom>
          <a:solidFill>
            <a:srgbClr val="041325">
              <a:alpha val="85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5" name="Google Shape;3105;p1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06" name="Google Shape;3106;p162"/>
          <p:cNvSpPr txBox="1"/>
          <p:nvPr>
            <p:ph type="title"/>
          </p:nvPr>
        </p:nvSpPr>
        <p:spPr>
          <a:xfrm>
            <a:off x="-16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The Command Line</a:t>
            </a:r>
            <a:r>
              <a:rPr lang="en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07" name="Google Shape;3107;p162"/>
          <p:cNvSpPr txBox="1"/>
          <p:nvPr>
            <p:ph idx="1" type="subTitle"/>
          </p:nvPr>
        </p:nvSpPr>
        <p:spPr>
          <a:xfrm>
            <a:off x="-16300" y="679950"/>
            <a:ext cx="4149000" cy="34593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Today, we will complete common computer tasks.</a:t>
            </a:r>
            <a:endParaRPr sz="2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But rather than using our computer’s GUI, we will use the command line. </a:t>
            </a:r>
            <a:endParaRPr sz="2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108" name="Google Shape;3108;p162"/>
          <p:cNvCxnSpPr/>
          <p:nvPr/>
        </p:nvCxnSpPr>
        <p:spPr>
          <a:xfrm>
            <a:off x="274375" y="640080"/>
            <a:ext cx="3550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9" name="Google Shape;3109;p16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1" name="Shape 3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p2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63" name="Google Shape;3663;p21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Scenario</a:t>
            </a:r>
            <a:endParaRPr/>
          </a:p>
        </p:txBody>
      </p:sp>
      <p:sp>
        <p:nvSpPr>
          <p:cNvPr id="3664" name="Google Shape;3664;p21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At ACME</a:t>
            </a:r>
            <a:r>
              <a:rPr lang="en" sz="1600">
                <a:solidFill>
                  <a:schemeClr val="dk1"/>
                </a:solidFill>
              </a:rPr>
              <a:t> Corp, we’ve been asked to examine several potential evidence files.</a:t>
            </a:r>
            <a:endParaRPr sz="1600"/>
          </a:p>
        </p:txBody>
      </p:sp>
      <p:sp>
        <p:nvSpPr>
          <p:cNvPr id="3665" name="Google Shape;3665;p216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Our</a:t>
            </a:r>
            <a:r>
              <a:rPr lang="en"/>
              <a:t> manager provided a directory,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evidence_directory</a:t>
            </a:r>
            <a:r>
              <a:rPr lang="en"/>
              <a:t>, containing four files: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File1</a:t>
            </a:r>
            <a:r>
              <a:rPr lang="en"/>
              <a:t>,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File2</a:t>
            </a:r>
            <a:r>
              <a:rPr lang="en"/>
              <a:t>,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File3</a:t>
            </a:r>
            <a:r>
              <a:rPr lang="en"/>
              <a:t>,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File4</a:t>
            </a:r>
            <a:r>
              <a:rPr lang="en"/>
              <a:t>.</a:t>
            </a:r>
            <a:endParaRPr/>
          </a:p>
        </p:txBody>
      </p:sp>
      <p:sp>
        <p:nvSpPr>
          <p:cNvPr id="3666" name="Google Shape;3666;p216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hese files were pulled from a secret computer at Wonka. </a:t>
            </a:r>
            <a:r>
              <a:rPr lang="en"/>
              <a:t>They</a:t>
            </a:r>
            <a:r>
              <a:rPr lang="en"/>
              <a:t> should be access logs showing who has logged in to that computer.</a:t>
            </a:r>
            <a:endParaRPr/>
          </a:p>
        </p:txBody>
      </p:sp>
      <p:sp>
        <p:nvSpPr>
          <p:cNvPr id="3667" name="Google Shape;3667;p216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We’ll</a:t>
            </a:r>
            <a:r>
              <a:rPr lang="en"/>
              <a:t> use the preview commands to determine which files are actually access logs.</a:t>
            </a:r>
            <a:endParaRPr/>
          </a:p>
        </p:txBody>
      </p:sp>
      <p:sp>
        <p:nvSpPr>
          <p:cNvPr id="3668" name="Google Shape;3668;p216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Once we determine which are access logs, we’ll document the last timestamp in the file.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2" name="Shape 3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3" name="Google Shape;3673;p2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</a:t>
            </a:r>
            <a:endParaRPr/>
          </a:p>
        </p:txBody>
      </p:sp>
      <p:sp>
        <p:nvSpPr>
          <p:cNvPr id="3674" name="Google Shape;3674;p21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each command do?</a:t>
            </a:r>
            <a:endParaRPr/>
          </a:p>
        </p:txBody>
      </p:sp>
      <p:sp>
        <p:nvSpPr>
          <p:cNvPr id="3675" name="Google Shape;3675;p21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676" name="Google Shape;3676;p217"/>
          <p:cNvGraphicFramePr/>
          <p:nvPr/>
        </p:nvGraphicFramePr>
        <p:xfrm>
          <a:off x="425250" y="1271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{8F5314E9-80FB-48EA-BA6C-A87B4AFC33DF}</a:tableStyleId>
              </a:tblPr>
              <a:tblGrid>
                <a:gridCol w="1187725"/>
                <a:gridCol w="69774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more 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rgbClr val="F3F3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less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rgbClr val="24292E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head 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rgbClr val="F3F3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tail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-number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0" name="Shape 3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1" name="Google Shape;3681;p2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Let’s Review</a:t>
            </a:r>
            <a:endParaRPr/>
          </a:p>
        </p:txBody>
      </p:sp>
      <p:sp>
        <p:nvSpPr>
          <p:cNvPr id="3682" name="Google Shape;3682;p2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</a:t>
            </a:r>
            <a:r>
              <a:rPr lang="en"/>
              <a:t> does each command do?</a:t>
            </a:r>
            <a:endParaRPr/>
          </a:p>
        </p:txBody>
      </p:sp>
      <p:sp>
        <p:nvSpPr>
          <p:cNvPr id="3683" name="Google Shape;3683;p2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684" name="Google Shape;3684;p218"/>
          <p:cNvGraphicFramePr/>
          <p:nvPr/>
        </p:nvGraphicFramePr>
        <p:xfrm>
          <a:off x="425250" y="1271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{8F5314E9-80FB-48EA-BA6C-A87B4AFC33DF}</a:tableStyleId>
              </a:tblPr>
              <a:tblGrid>
                <a:gridCol w="1187725"/>
                <a:gridCol w="69774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more 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View a file page-by-page. Space bar moves you to the next page.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less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Similar to </a:t>
                      </a: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more,</a:t>
                      </a: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but allows you to scroll up and down a file.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head 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24292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</a:t>
                      </a:r>
                      <a:r>
                        <a:rPr lang="en" sz="1800">
                          <a:solidFill>
                            <a:srgbClr val="24292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reviews the top 10 lines of a file.</a:t>
                      </a:r>
                      <a:endParaRPr sz="1800">
                        <a:solidFill>
                          <a:srgbClr val="F3F3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3F3F3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tail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Previews the bottom 10 lines of a file.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-number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Added after </a:t>
                      </a: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head</a:t>
                      </a: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or </a:t>
                      </a: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tail</a:t>
                      </a: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to change the number of lines previewed.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8" name="Shape 3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9" name="Google Shape;3689;p2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0" name="Google Shape;3690;p21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r>
              <a:rPr lang="en"/>
              <a:t> Minutes</a:t>
            </a:r>
            <a:endParaRPr/>
          </a:p>
        </p:txBody>
      </p:sp>
      <p:sp>
        <p:nvSpPr>
          <p:cNvPr id="3691" name="Google Shape;3691;p219"/>
          <p:cNvSpPr txBox="1"/>
          <p:nvPr>
            <p:ph idx="2" type="title"/>
          </p:nvPr>
        </p:nvSpPr>
        <p:spPr>
          <a:xfrm>
            <a:off x="273900" y="852750"/>
            <a:ext cx="8595300" cy="29544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Activity: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Oh Henry, What Did You Do?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3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</a:rPr>
              <a:t>You continue in your role as security analyst at Wonka Corp.</a:t>
            </a:r>
            <a:endParaRPr sz="14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Your manager identified two employees who may be working with Slugworth—Henry and Ruth—and quickly pulled some files from their computers. 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You must preview the files to determine which have readable text data that can be used for analysis.</a:t>
            </a:r>
            <a:endParaRPr sz="16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5" name="Shape 3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" name="Google Shape;3696;p22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0" name="Shape 3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Google Shape;3701;p2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Oh Henry Review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2" name="Google Shape;3702;p2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chemeClr val="lt1"/>
                </a:highlight>
              </a:rPr>
              <a:t>Completing this activity required the following steps: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3" name="Google Shape;3703;p2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4" name="Google Shape;3704;p221"/>
          <p:cNvSpPr txBox="1"/>
          <p:nvPr>
            <p:ph idx="3" type="subTitle"/>
          </p:nvPr>
        </p:nvSpPr>
        <p:spPr>
          <a:xfrm>
            <a:off x="724275" y="1937825"/>
            <a:ext cx="25911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Using the</a:t>
            </a:r>
            <a:r>
              <a:rPr lang="en" sz="1800"/>
              <a:t> </a:t>
            </a:r>
            <a:r>
              <a:rPr b="1" lang="en" sz="1800">
                <a:latin typeface="Inconsolata"/>
                <a:ea typeface="Inconsolata"/>
                <a:cs typeface="Inconsolata"/>
                <a:sym typeface="Inconsolata"/>
              </a:rPr>
              <a:t>more</a:t>
            </a:r>
            <a:r>
              <a:rPr lang="en" sz="1800"/>
              <a:t>,</a:t>
            </a:r>
            <a:r>
              <a:rPr b="1" lang="en" sz="1800"/>
              <a:t> </a:t>
            </a:r>
            <a:r>
              <a:rPr b="1" lang="en" sz="1800">
                <a:latin typeface="Inconsolata"/>
                <a:ea typeface="Inconsolata"/>
                <a:cs typeface="Inconsolata"/>
                <a:sym typeface="Inconsolata"/>
              </a:rPr>
              <a:t>less</a:t>
            </a:r>
            <a:r>
              <a:rPr lang="en" sz="1800"/>
              <a:t>, and </a:t>
            </a:r>
            <a:r>
              <a:rPr b="1" lang="en" sz="1800">
                <a:latin typeface="Inconsolata"/>
                <a:ea typeface="Inconsolata"/>
                <a:cs typeface="Inconsolata"/>
                <a:sym typeface="Inconsolata"/>
              </a:rPr>
              <a:t>head</a:t>
            </a:r>
            <a:r>
              <a:rPr lang="en" sz="1800"/>
              <a:t> c</a:t>
            </a:r>
            <a:r>
              <a:rPr lang="en" sz="1800">
                <a:solidFill>
                  <a:schemeClr val="dk1"/>
                </a:solidFill>
              </a:rPr>
              <a:t>ommands to preview content from several files.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705" name="Google Shape;3705;p221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Using the</a:t>
            </a:r>
            <a:r>
              <a:rPr lang="en" sz="1800"/>
              <a:t> </a:t>
            </a:r>
            <a:r>
              <a:rPr b="1" lang="en" sz="1800">
                <a:latin typeface="Inconsolata"/>
                <a:ea typeface="Inconsolata"/>
                <a:cs typeface="Inconsolata"/>
                <a:sym typeface="Inconsolata"/>
              </a:rPr>
              <a:t>tail</a:t>
            </a:r>
            <a:r>
              <a:rPr lang="en" sz="1800"/>
              <a:t> </a:t>
            </a:r>
            <a:r>
              <a:rPr lang="en" sz="1800">
                <a:solidFill>
                  <a:schemeClr val="dk1"/>
                </a:solidFill>
              </a:rPr>
              <a:t>command to view data at the bottom of a file.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706" name="Google Shape;3706;p221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Using the </a:t>
            </a:r>
            <a:r>
              <a:rPr b="1" lang="en" sz="1800">
                <a:latin typeface="Inconsolata"/>
                <a:ea typeface="Inconsolata"/>
                <a:cs typeface="Inconsolata"/>
                <a:sym typeface="Inconsolata"/>
              </a:rPr>
              <a:t>move</a:t>
            </a:r>
            <a:r>
              <a:rPr b="1" lang="en" sz="1800"/>
              <a:t> </a:t>
            </a:r>
            <a:r>
              <a:rPr lang="en" sz="1800">
                <a:solidFill>
                  <a:schemeClr val="dk1"/>
                </a:solidFill>
              </a:rPr>
              <a:t>command to rename a file.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0" name="Shape 3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1" name="Google Shape;3711;p22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Streams and the </a:t>
            </a: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cat</a:t>
            </a:r>
            <a:r>
              <a:rPr lang="en"/>
              <a:t> Command</a:t>
            </a:r>
            <a:endParaRPr/>
          </a:p>
        </p:txBody>
      </p:sp>
      <p:sp>
        <p:nvSpPr>
          <p:cNvPr id="3712" name="Google Shape;3712;p2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6" name="Shape 3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7" name="Google Shape;3717;p223"/>
          <p:cNvPicPr preferRelativeResize="0"/>
          <p:nvPr/>
        </p:nvPicPr>
        <p:blipFill rotWithShape="1">
          <a:blip r:embed="rId3">
            <a:alphaModFix amt="52000"/>
          </a:blip>
          <a:srcRect b="0" l="3909" r="743" t="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18" name="Google Shape;3718;p2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19" name="Google Shape;3719;p2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0" name="Google Shape;3720;p223"/>
          <p:cNvSpPr txBox="1"/>
          <p:nvPr>
            <p:ph type="title"/>
          </p:nvPr>
        </p:nvSpPr>
        <p:spPr>
          <a:xfrm>
            <a:off x="-12300" y="1020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cat</a:t>
            </a:r>
            <a:r>
              <a:rPr lang="en"/>
              <a:t> Command</a:t>
            </a:r>
            <a:endParaRPr/>
          </a:p>
        </p:txBody>
      </p:sp>
      <p:sp>
        <p:nvSpPr>
          <p:cNvPr id="3721" name="Google Shape;3721;p223"/>
          <p:cNvSpPr/>
          <p:nvPr/>
        </p:nvSpPr>
        <p:spPr>
          <a:xfrm>
            <a:off x="400100" y="1474700"/>
            <a:ext cx="1483800" cy="347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22" name="Google Shape;3722;p2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23" name="Google Shape;3723;p223"/>
          <p:cNvSpPr txBox="1"/>
          <p:nvPr>
            <p:ph idx="1" type="subTitle"/>
          </p:nvPr>
        </p:nvSpPr>
        <p:spPr>
          <a:xfrm>
            <a:off x="-16300" y="746450"/>
            <a:ext cx="83001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0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Security and IT professionals often have to combine files.</a:t>
            </a:r>
            <a:endParaRPr/>
          </a:p>
        </p:txBody>
      </p:sp>
      <p:sp>
        <p:nvSpPr>
          <p:cNvPr id="3724" name="Google Shape;3724;p223"/>
          <p:cNvSpPr txBox="1"/>
          <p:nvPr/>
        </p:nvSpPr>
        <p:spPr>
          <a:xfrm>
            <a:off x="342800" y="1403800"/>
            <a:ext cx="5611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example</a:t>
            </a: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security professional needs to combine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several of the same type of log file into a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single log file.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can use the </a:t>
            </a:r>
            <a:r>
              <a:rPr b="1" lang="en" sz="1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cat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command </a:t>
            </a: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complete this task.</a:t>
            </a:r>
            <a:endParaRPr sz="16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8" name="Shape 3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9" name="Google Shape;3729;p224"/>
          <p:cNvSpPr txBox="1"/>
          <p:nvPr>
            <p:ph idx="3" type="body"/>
          </p:nvPr>
        </p:nvSpPr>
        <p:spPr>
          <a:xfrm>
            <a:off x="62975" y="1639268"/>
            <a:ext cx="9144000" cy="2203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To combine </a:t>
            </a:r>
            <a:r>
              <a:rPr lang="en" sz="1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4CFF41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1.txt</a:t>
            </a:r>
            <a:r>
              <a:rPr lang="en" sz="1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>
                <a:solidFill>
                  <a:srgbClr val="24292E"/>
                </a:solidFill>
              </a:rPr>
              <a:t>and</a:t>
            </a:r>
            <a:r>
              <a:rPr lang="en" sz="18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>
                <a:solidFill>
                  <a:srgbClr val="24292E"/>
                </a:solidFill>
              </a:rPr>
              <a:t> </a:t>
            </a:r>
            <a:r>
              <a:rPr lang="en" sz="1800">
                <a:solidFill>
                  <a:srgbClr val="4CFF4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 2.txt </a:t>
            </a:r>
            <a:r>
              <a:rPr lang="en" sz="1800">
                <a:solidFill>
                  <a:srgbClr val="24292E"/>
                </a:solidFill>
              </a:rPr>
              <a:t>, r</a:t>
            </a:r>
            <a:r>
              <a:rPr lang="en" sz="1800">
                <a:solidFill>
                  <a:srgbClr val="24292E"/>
                </a:solidFill>
              </a:rPr>
              <a:t>un</a:t>
            </a:r>
            <a:r>
              <a:rPr lang="en" sz="18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>
                <a:solidFill>
                  <a:srgbClr val="4CFF41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 cat</a:t>
            </a:r>
            <a:r>
              <a:rPr lang="en" sz="1800">
                <a:solidFill>
                  <a:srgbClr val="4CFF41"/>
                </a:solidFill>
                <a:highlight>
                  <a:srgbClr val="000000"/>
                </a:highlight>
              </a:rPr>
              <a:t> </a:t>
            </a:r>
            <a:r>
              <a:rPr lang="en" sz="1800">
                <a:solidFill>
                  <a:srgbClr val="4CFF41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4CFF4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1.txt 2.txt </a:t>
            </a:r>
            <a:r>
              <a:rPr lang="en" sz="1600"/>
              <a:t>.</a:t>
            </a:r>
            <a:r>
              <a:rPr lang="en" sz="1600">
                <a:solidFill>
                  <a:srgbClr val="4CFF4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600">
                <a:solidFill>
                  <a:srgbClr val="FF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6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This displays the combined results of </a:t>
            </a:r>
            <a:r>
              <a:rPr lang="en" sz="1800">
                <a:solidFill>
                  <a:srgbClr val="4CFF4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 1.txt </a:t>
            </a:r>
            <a:r>
              <a:rPr lang="en" sz="18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>
                <a:solidFill>
                  <a:srgbClr val="24292E"/>
                </a:solidFill>
              </a:rPr>
              <a:t>and</a:t>
            </a:r>
            <a:r>
              <a:rPr lang="en" sz="18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>
                <a:solidFill>
                  <a:srgbClr val="FF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4CFF4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2.txt</a:t>
            </a:r>
            <a:r>
              <a:rPr lang="en" sz="1800">
                <a:solidFill>
                  <a:srgbClr val="FF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— </a:t>
            </a:r>
            <a:r>
              <a:rPr lang="en" sz="1800">
                <a:solidFill>
                  <a:srgbClr val="24292E"/>
                </a:solidFill>
              </a:rPr>
              <a:t>but doesn't save the results beyond the command line.</a:t>
            </a:r>
            <a:endParaRPr sz="36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30" name="Google Shape;3730;p224"/>
          <p:cNvSpPr/>
          <p:nvPr/>
        </p:nvSpPr>
        <p:spPr>
          <a:xfrm>
            <a:off x="218700" y="895500"/>
            <a:ext cx="8706600" cy="586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1" name="Google Shape;3731;p2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The </a:t>
            </a: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cat</a:t>
            </a:r>
            <a:r>
              <a:rPr lang="en"/>
              <a:t> Command</a:t>
            </a:r>
            <a:endParaRPr/>
          </a:p>
        </p:txBody>
      </p:sp>
      <p:sp>
        <p:nvSpPr>
          <p:cNvPr id="3732" name="Google Shape;3732;p2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3" name="Google Shape;3733;p224"/>
          <p:cNvSpPr txBox="1"/>
          <p:nvPr>
            <p:ph idx="3" type="body"/>
          </p:nvPr>
        </p:nvSpPr>
        <p:spPr>
          <a:xfrm>
            <a:off x="454175" y="921900"/>
            <a:ext cx="8361600" cy="5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3000">
                <a:latin typeface="Inconsolata"/>
                <a:ea typeface="Inconsolata"/>
                <a:cs typeface="Inconsolata"/>
                <a:sym typeface="Inconsolata"/>
              </a:rPr>
              <a:t>cat</a:t>
            </a:r>
            <a:r>
              <a:rPr lang="en" sz="20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i="1" lang="en" sz="2000">
                <a:solidFill>
                  <a:srgbClr val="24292E"/>
                </a:solidFill>
              </a:rPr>
              <a:t>concatenate</a:t>
            </a:r>
            <a:r>
              <a:rPr lang="en" sz="2000">
                <a:solidFill>
                  <a:srgbClr val="24292E"/>
                </a:solidFill>
              </a:rPr>
              <a:t>): c</a:t>
            </a:r>
            <a:r>
              <a:rPr lang="en" sz="2000">
                <a:solidFill>
                  <a:srgbClr val="24292E"/>
                </a:solidFill>
              </a:rPr>
              <a:t>ombines files and displays the results.</a:t>
            </a:r>
            <a:endParaRPr sz="2000"/>
          </a:p>
        </p:txBody>
      </p:sp>
      <p:grpSp>
        <p:nvGrpSpPr>
          <p:cNvPr id="3734" name="Google Shape;3734;p224"/>
          <p:cNvGrpSpPr/>
          <p:nvPr/>
        </p:nvGrpSpPr>
        <p:grpSpPr>
          <a:xfrm>
            <a:off x="1073250" y="3017250"/>
            <a:ext cx="6997500" cy="1733400"/>
            <a:chOff x="962125" y="3028650"/>
            <a:chExt cx="6997500" cy="1733400"/>
          </a:xfrm>
        </p:grpSpPr>
        <p:sp>
          <p:nvSpPr>
            <p:cNvPr id="3735" name="Google Shape;3735;p224"/>
            <p:cNvSpPr/>
            <p:nvPr/>
          </p:nvSpPr>
          <p:spPr>
            <a:xfrm>
              <a:off x="962125" y="3028650"/>
              <a:ext cx="6997500" cy="17334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36" name="Google Shape;3736;p224"/>
            <p:cNvGrpSpPr/>
            <p:nvPr/>
          </p:nvGrpSpPr>
          <p:grpSpPr>
            <a:xfrm>
              <a:off x="1398375" y="3292050"/>
              <a:ext cx="6124975" cy="1206600"/>
              <a:chOff x="1455238" y="3289650"/>
              <a:chExt cx="6124975" cy="1206600"/>
            </a:xfrm>
          </p:grpSpPr>
          <p:sp>
            <p:nvSpPr>
              <p:cNvPr id="3737" name="Google Shape;3737;p224"/>
              <p:cNvSpPr/>
              <p:nvPr/>
            </p:nvSpPr>
            <p:spPr>
              <a:xfrm>
                <a:off x="1455238" y="3289650"/>
                <a:ext cx="947400" cy="1206600"/>
              </a:xfrm>
              <a:prstGeom prst="foldedCorner">
                <a:avLst>
                  <a:gd fmla="val 16667" name="adj"/>
                </a:avLst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u="sng"/>
                  <a:t>1.txt:</a:t>
                </a:r>
                <a:endParaRPr u="sng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u="sng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A B C D </a:t>
                </a:r>
                <a:endParaRPr/>
              </a:p>
            </p:txBody>
          </p:sp>
          <p:sp>
            <p:nvSpPr>
              <p:cNvPr id="3738" name="Google Shape;3738;p224"/>
              <p:cNvSpPr/>
              <p:nvPr/>
            </p:nvSpPr>
            <p:spPr>
              <a:xfrm>
                <a:off x="2609263" y="3289650"/>
                <a:ext cx="947400" cy="1206600"/>
              </a:xfrm>
              <a:prstGeom prst="foldedCorner">
                <a:avLst>
                  <a:gd fmla="val 16667" name="adj"/>
                </a:avLst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u="sng"/>
                  <a:t>2</a:t>
                </a:r>
                <a:r>
                  <a:rPr lang="en" u="sng"/>
                  <a:t>.txt:</a:t>
                </a:r>
                <a:endParaRPr u="sng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u="sng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E F G H </a:t>
                </a:r>
                <a:endParaRPr/>
              </a:p>
            </p:txBody>
          </p:sp>
          <p:sp>
            <p:nvSpPr>
              <p:cNvPr id="3739" name="Google Shape;3739;p224"/>
              <p:cNvSpPr/>
              <p:nvPr/>
            </p:nvSpPr>
            <p:spPr>
              <a:xfrm>
                <a:off x="3917088" y="3410550"/>
                <a:ext cx="2355300" cy="8262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rgbClr val="00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FF00"/>
                    </a:solidFill>
                    <a:latin typeface="Inconsolata"/>
                    <a:ea typeface="Inconsolata"/>
                    <a:cs typeface="Inconsolata"/>
                    <a:sym typeface="Inconsolata"/>
                  </a:rPr>
                  <a:t>c</a:t>
                </a:r>
                <a:r>
                  <a:rPr lang="en">
                    <a:solidFill>
                      <a:srgbClr val="00FF00"/>
                    </a:solidFill>
                    <a:latin typeface="Inconsolata"/>
                    <a:ea typeface="Inconsolata"/>
                    <a:cs typeface="Inconsolata"/>
                    <a:sym typeface="Inconsolata"/>
                  </a:rPr>
                  <a:t>at 1.txt 2.txt</a:t>
                </a:r>
                <a:endParaRPr>
                  <a:solidFill>
                    <a:srgbClr val="00FF00"/>
                  </a:solidFill>
                  <a:latin typeface="Inconsolata"/>
                  <a:ea typeface="Inconsolata"/>
                  <a:cs typeface="Inconsolata"/>
                  <a:sym typeface="Inconsolata"/>
                </a:endParaRPr>
              </a:p>
            </p:txBody>
          </p:sp>
          <p:sp>
            <p:nvSpPr>
              <p:cNvPr id="3740" name="Google Shape;3740;p224"/>
              <p:cNvSpPr/>
              <p:nvPr/>
            </p:nvSpPr>
            <p:spPr>
              <a:xfrm>
                <a:off x="6632813" y="3289650"/>
                <a:ext cx="947400" cy="1206600"/>
              </a:xfrm>
              <a:prstGeom prst="foldedCorner">
                <a:avLst>
                  <a:gd fmla="val 16667" name="adj"/>
                </a:avLst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A B C D </a:t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E F G H </a:t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4" name="Shape 3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5" name="Google Shape;3745;p225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This command does not </a:t>
            </a:r>
            <a:r>
              <a:rPr i="1" lang="en" sz="2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save</a:t>
            </a:r>
            <a:r>
              <a:rPr lang="en" sz="2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 the results. </a:t>
            </a:r>
            <a:endParaRPr sz="28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To save</a:t>
            </a:r>
            <a:r>
              <a:rPr lang="en" sz="2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 results of the </a:t>
            </a:r>
            <a:r>
              <a:rPr b="1" lang="en" sz="3200">
                <a:latin typeface="Inconsolata"/>
                <a:ea typeface="Inconsolata"/>
                <a:cs typeface="Inconsolata"/>
                <a:sym typeface="Inconsolata"/>
              </a:rPr>
              <a:t>cat</a:t>
            </a:r>
            <a:r>
              <a:rPr lang="en" sz="2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 command, </a:t>
            </a:r>
            <a:br>
              <a:rPr lang="en" sz="2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you have to redirect the </a:t>
            </a:r>
            <a:r>
              <a:rPr b="1" lang="en" sz="2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  <a:r>
              <a:rPr b="1" lang="en" sz="2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 stream</a:t>
            </a:r>
            <a:r>
              <a:rPr lang="en" sz="2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800"/>
          </a:p>
        </p:txBody>
      </p:sp>
      <p:sp>
        <p:nvSpPr>
          <p:cNvPr id="3746" name="Google Shape;3746;p22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47" name="Google Shape;3747;p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6647" y="952175"/>
            <a:ext cx="2497419" cy="1136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3" name="Shape 3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4" name="Google Shape;3114;p163"/>
          <p:cNvSpPr txBox="1"/>
          <p:nvPr>
            <p:ph type="title"/>
          </p:nvPr>
        </p:nvSpPr>
        <p:spPr>
          <a:xfrm>
            <a:off x="274350" y="3307075"/>
            <a:ext cx="8734800" cy="1561500"/>
          </a:xfrm>
          <a:prstGeom prst="rect">
            <a:avLst/>
          </a:prstGeom>
        </p:spPr>
        <p:txBody>
          <a:bodyPr anchorCtr="0" anchor="t" bIns="91425" lIns="274300" spcFirstLastPara="1" rIns="91425" wrap="square" tIns="1828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edium"/>
                <a:ea typeface="Roboto Medium"/>
                <a:cs typeface="Roboto Medium"/>
                <a:sym typeface="Roboto Medium"/>
              </a:rPr>
              <a:t>Raise a Fist:</a:t>
            </a:r>
            <a:r>
              <a:rPr lang="en" sz="1700"/>
              <a:t> </a:t>
            </a:r>
            <a:r>
              <a:rPr lang="en" sz="1700"/>
              <a:t>If you’ve never worked with the command line</a:t>
            </a:r>
            <a:r>
              <a:rPr lang="en" sz="1700"/>
              <a:t> and barely know what it is.</a:t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edium"/>
                <a:ea typeface="Roboto Medium"/>
                <a:cs typeface="Roboto Medium"/>
                <a:sym typeface="Roboto Medium"/>
              </a:rPr>
              <a:t>Raise a Five: </a:t>
            </a:r>
            <a:r>
              <a:rPr lang="en" sz="1700"/>
              <a:t>If you work with the command line on a daily basis.</a:t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edium"/>
                <a:ea typeface="Roboto Medium"/>
                <a:cs typeface="Roboto Medium"/>
                <a:sym typeface="Roboto Medium"/>
              </a:rPr>
              <a:t>Raise One, Two, Three or Four:</a:t>
            </a:r>
            <a:r>
              <a:rPr lang="en" sz="1700"/>
              <a:t> If you fall somewhere in between. </a:t>
            </a:r>
            <a:endParaRPr sz="1700"/>
          </a:p>
        </p:txBody>
      </p:sp>
      <p:sp>
        <p:nvSpPr>
          <p:cNvPr id="3115" name="Google Shape;3115;p1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1" name="Shape 3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2" name="Google Shape;3752;p226"/>
          <p:cNvPicPr preferRelativeResize="0"/>
          <p:nvPr/>
        </p:nvPicPr>
        <p:blipFill rotWithShape="1">
          <a:blip r:embed="rId3">
            <a:alphaModFix/>
          </a:blip>
          <a:srcRect b="15346" l="-17022" r="2317" t="-1367"/>
          <a:stretch/>
        </p:blipFill>
        <p:spPr>
          <a:xfrm>
            <a:off x="2164775" y="1217675"/>
            <a:ext cx="6979226" cy="3925826"/>
          </a:xfrm>
          <a:prstGeom prst="rect">
            <a:avLst/>
          </a:prstGeom>
          <a:noFill/>
          <a:ln>
            <a:noFill/>
          </a:ln>
        </p:spPr>
      </p:pic>
      <p:sp>
        <p:nvSpPr>
          <p:cNvPr id="3753" name="Google Shape;3753;p2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54" name="Google Shape;3754;p2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Streams</a:t>
            </a:r>
            <a:endParaRPr/>
          </a:p>
        </p:txBody>
      </p:sp>
      <p:sp>
        <p:nvSpPr>
          <p:cNvPr id="3755" name="Google Shape;3755;p226"/>
          <p:cNvSpPr txBox="1"/>
          <p:nvPr>
            <p:ph idx="1" type="subTitle"/>
          </p:nvPr>
        </p:nvSpPr>
        <p:spPr>
          <a:xfrm>
            <a:off x="-16300" y="694325"/>
            <a:ext cx="7528500" cy="11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</a:t>
            </a:r>
            <a:r>
              <a:rPr b="1" lang="en"/>
              <a:t>data stream</a:t>
            </a:r>
            <a:r>
              <a:rPr lang="en"/>
              <a:t> describes channels of data as they are process</a:t>
            </a:r>
            <a:r>
              <a:rPr lang="en"/>
              <a:t>e</a:t>
            </a:r>
            <a:r>
              <a:rPr lang="en"/>
              <a:t>d and moved through a system</a:t>
            </a:r>
            <a:r>
              <a:rPr lang="en"/>
              <a:t>.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 streams</a:t>
            </a:r>
            <a:r>
              <a:rPr lang="en"/>
              <a:t> are used to move data from one process or program to another.</a:t>
            </a:r>
            <a:endParaRPr/>
          </a:p>
        </p:txBody>
      </p:sp>
      <p:cxnSp>
        <p:nvCxnSpPr>
          <p:cNvPr id="3756" name="Google Shape;3756;p2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57" name="Google Shape;3757;p226"/>
          <p:cNvSpPr/>
          <p:nvPr/>
        </p:nvSpPr>
        <p:spPr>
          <a:xfrm>
            <a:off x="203025" y="4818650"/>
            <a:ext cx="3871200" cy="13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1" name="Shape 3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2" name="Google Shape;3762;p2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b="1" i="1" lang="en">
                <a:latin typeface="Roboto"/>
                <a:ea typeface="Roboto"/>
                <a:cs typeface="Roboto"/>
                <a:sym typeface="Roboto"/>
              </a:rPr>
              <a:t>tdin </a:t>
            </a:r>
            <a:r>
              <a:rPr lang="en"/>
              <a:t>and</a:t>
            </a:r>
            <a:r>
              <a:rPr b="1" i="1"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1" lang="en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b="1" i="1" lang="en">
                <a:latin typeface="Roboto"/>
                <a:ea typeface="Roboto"/>
                <a:cs typeface="Roboto"/>
                <a:sym typeface="Roboto"/>
              </a:rPr>
              <a:t>tdout</a:t>
            </a:r>
            <a:endParaRPr b="1"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3" name="Google Shape;3763;p2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The most common data streams are </a:t>
            </a:r>
            <a:r>
              <a:rPr b="1" i="1" lang="en" sz="2000"/>
              <a:t>stdin</a:t>
            </a:r>
            <a:r>
              <a:rPr lang="en" sz="2000"/>
              <a:t> </a:t>
            </a:r>
            <a:r>
              <a:rPr lang="en"/>
              <a:t>and </a:t>
            </a:r>
            <a:r>
              <a:rPr b="1" i="1" lang="en" sz="2000"/>
              <a:t>stdout</a:t>
            </a:r>
            <a:r>
              <a:rPr lang="en"/>
              <a:t>, pronounced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i="1" lang="en"/>
              <a:t>standard in</a:t>
            </a:r>
            <a:r>
              <a:rPr lang="en"/>
              <a:t>” and “</a:t>
            </a:r>
            <a:r>
              <a:rPr i="1" lang="en"/>
              <a:t>standard ou</a:t>
            </a:r>
            <a:r>
              <a:rPr lang="en"/>
              <a:t>t”.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4" name="Google Shape;3764;p2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5" name="Google Shape;3765;p227"/>
          <p:cNvSpPr txBox="1"/>
          <p:nvPr>
            <p:ph idx="3" type="body"/>
          </p:nvPr>
        </p:nvSpPr>
        <p:spPr>
          <a:xfrm>
            <a:off x="0" y="1593825"/>
            <a:ext cx="4074300" cy="3117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203200" lvl="0" marL="40005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Arial"/>
              <a:buChar char="●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Input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 data is usually t</a:t>
            </a:r>
            <a:r>
              <a:rPr lang="en"/>
              <a:t>he </a:t>
            </a:r>
            <a:r>
              <a:rPr i="1" lang="en"/>
              <a:t>argument</a:t>
            </a:r>
            <a:r>
              <a:rPr lang="en"/>
              <a:t> given to the program. Output data is the information returned by the program when the command succeeds.</a:t>
            </a:r>
            <a:endParaRPr/>
          </a:p>
          <a:p>
            <a:pPr indent="-203200" lvl="0" marL="40005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Input data is streamed using the </a:t>
            </a:r>
            <a:br>
              <a:rPr lang="en"/>
            </a:br>
            <a:r>
              <a:rPr lang="en"/>
              <a:t>data stream </a:t>
            </a:r>
            <a:r>
              <a:rPr b="1" i="1" lang="en"/>
              <a:t>stdin</a:t>
            </a:r>
            <a:r>
              <a:rPr lang="en"/>
              <a:t>.</a:t>
            </a:r>
            <a:endParaRPr/>
          </a:p>
          <a:p>
            <a:pPr indent="-203200" lvl="0" marL="40005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Output data is streamed using the </a:t>
            </a:r>
            <a:br>
              <a:rPr lang="en"/>
            </a:br>
            <a:r>
              <a:rPr lang="en"/>
              <a:t>data stream </a:t>
            </a:r>
            <a:r>
              <a:rPr b="1" i="1" lang="en"/>
              <a:t>stdout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3766" name="Google Shape;3766;p227"/>
          <p:cNvPicPr preferRelativeResize="0"/>
          <p:nvPr/>
        </p:nvPicPr>
        <p:blipFill rotWithShape="1">
          <a:blip r:embed="rId3">
            <a:alphaModFix/>
          </a:blip>
          <a:srcRect b="8765" l="0" r="51763" t="23758"/>
          <a:stretch/>
        </p:blipFill>
        <p:spPr>
          <a:xfrm>
            <a:off x="4074300" y="2372266"/>
            <a:ext cx="1709432" cy="1327431"/>
          </a:xfrm>
          <a:prstGeom prst="rect">
            <a:avLst/>
          </a:prstGeom>
          <a:noFill/>
          <a:ln>
            <a:noFill/>
          </a:ln>
        </p:spPr>
      </p:pic>
      <p:sp>
        <p:nvSpPr>
          <p:cNvPr id="3767" name="Google Shape;3767;p227"/>
          <p:cNvSpPr txBox="1"/>
          <p:nvPr/>
        </p:nvSpPr>
        <p:spPr>
          <a:xfrm>
            <a:off x="5944635" y="2372255"/>
            <a:ext cx="19101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b="1" i="1" lang="en" sz="160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b="1" i="1" lang="en" sz="1600">
                <a:latin typeface="Roboto"/>
                <a:ea typeface="Roboto"/>
                <a:cs typeface="Roboto"/>
                <a:sym typeface="Roboto"/>
              </a:rPr>
              <a:t>tdin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from keyboard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8" name="Google Shape;3768;p227"/>
          <p:cNvSpPr/>
          <p:nvPr/>
        </p:nvSpPr>
        <p:spPr>
          <a:xfrm flipH="1" rot="10800000">
            <a:off x="5732571" y="2616522"/>
            <a:ext cx="2088000" cy="26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08D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9" name="Google Shape;3769;p227"/>
          <p:cNvSpPr txBox="1"/>
          <p:nvPr/>
        </p:nvSpPr>
        <p:spPr>
          <a:xfrm>
            <a:off x="5944635" y="3157572"/>
            <a:ext cx="19101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b="1" i="1" lang="en" sz="1600">
                <a:latin typeface="Roboto"/>
                <a:ea typeface="Roboto"/>
                <a:cs typeface="Roboto"/>
                <a:sym typeface="Roboto"/>
              </a:rPr>
              <a:t>stdout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to display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0" name="Google Shape;3770;p227"/>
          <p:cNvSpPr/>
          <p:nvPr/>
        </p:nvSpPr>
        <p:spPr>
          <a:xfrm rot="10800000">
            <a:off x="5732652" y="3401839"/>
            <a:ext cx="2088000" cy="26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08D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71" name="Google Shape;3771;p227"/>
          <p:cNvGrpSpPr/>
          <p:nvPr/>
        </p:nvGrpSpPr>
        <p:grpSpPr>
          <a:xfrm flipH="1">
            <a:off x="4771447" y="3717184"/>
            <a:ext cx="3685265" cy="463465"/>
            <a:chOff x="2046348" y="3413339"/>
            <a:chExt cx="5739394" cy="533700"/>
          </a:xfrm>
        </p:grpSpPr>
        <p:sp>
          <p:nvSpPr>
            <p:cNvPr id="3772" name="Google Shape;3772;p227"/>
            <p:cNvSpPr/>
            <p:nvPr/>
          </p:nvSpPr>
          <p:spPr>
            <a:xfrm>
              <a:off x="4984042" y="3413339"/>
              <a:ext cx="2801700" cy="533700"/>
            </a:xfrm>
            <a:prstGeom prst="bentUpArrow">
              <a:avLst>
                <a:gd fmla="val 25000" name="adj1"/>
                <a:gd fmla="val 25000" name="adj2"/>
                <a:gd fmla="val 25000" name="adj3"/>
              </a:avLst>
            </a:prstGeom>
            <a:solidFill>
              <a:srgbClr val="F08D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227"/>
            <p:cNvSpPr/>
            <p:nvPr/>
          </p:nvSpPr>
          <p:spPr>
            <a:xfrm flipH="1">
              <a:off x="2046348" y="3413339"/>
              <a:ext cx="3146400" cy="533700"/>
            </a:xfrm>
            <a:prstGeom prst="bentUpArrow">
              <a:avLst>
                <a:gd fmla="val 25000" name="adj1"/>
                <a:gd fmla="val 23239" name="adj2"/>
                <a:gd fmla="val 0" name="adj3"/>
              </a:avLst>
            </a:prstGeom>
            <a:solidFill>
              <a:srgbClr val="F08D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774" name="Google Shape;3774;p227"/>
          <p:cNvPicPr preferRelativeResize="0"/>
          <p:nvPr/>
        </p:nvPicPr>
        <p:blipFill rotWithShape="1">
          <a:blip r:embed="rId3">
            <a:alphaModFix/>
          </a:blip>
          <a:srcRect b="8763" l="77499" r="-729" t="1533"/>
          <a:stretch/>
        </p:blipFill>
        <p:spPr>
          <a:xfrm>
            <a:off x="7895492" y="2081451"/>
            <a:ext cx="823232" cy="1764669"/>
          </a:xfrm>
          <a:prstGeom prst="rect">
            <a:avLst/>
          </a:prstGeom>
          <a:noFill/>
          <a:ln>
            <a:noFill/>
          </a:ln>
        </p:spPr>
      </p:pic>
      <p:sp>
        <p:nvSpPr>
          <p:cNvPr id="3775" name="Google Shape;3775;p227"/>
          <p:cNvSpPr txBox="1"/>
          <p:nvPr/>
        </p:nvSpPr>
        <p:spPr>
          <a:xfrm>
            <a:off x="7895502" y="1776650"/>
            <a:ext cx="823200" cy="304800"/>
          </a:xfrm>
          <a:prstGeom prst="rect">
            <a:avLst/>
          </a:prstGeom>
          <a:solidFill>
            <a:srgbClr val="F08D4F"/>
          </a:solidFill>
          <a:ln>
            <a:noFill/>
          </a:ln>
        </p:spPr>
        <p:txBody>
          <a:bodyPr anchorCtr="0" anchor="ctr" bIns="91425" lIns="91425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rogram</a:t>
            </a:r>
            <a:r>
              <a:rPr lang="en" sz="1300"/>
              <a:t> </a:t>
            </a:r>
            <a:endParaRPr sz="1300"/>
          </a:p>
        </p:txBody>
      </p:sp>
      <p:sp>
        <p:nvSpPr>
          <p:cNvPr id="3776" name="Google Shape;3776;p227"/>
          <p:cNvSpPr/>
          <p:nvPr/>
        </p:nvSpPr>
        <p:spPr>
          <a:xfrm>
            <a:off x="4182475" y="2490525"/>
            <a:ext cx="1431600" cy="884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&gt;_</a:t>
            </a:r>
            <a:endParaRPr sz="30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0" name="Shape 3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1" name="Google Shape;3781;p228"/>
          <p:cNvSpPr/>
          <p:nvPr/>
        </p:nvSpPr>
        <p:spPr>
          <a:xfrm>
            <a:off x="720850" y="1555400"/>
            <a:ext cx="3067200" cy="3102000"/>
          </a:xfrm>
          <a:prstGeom prst="ellipse">
            <a:avLst/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2" name="Google Shape;3782;p2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to Saving Results with </a:t>
            </a: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cat</a:t>
            </a:r>
            <a:endParaRPr b="1"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783" name="Google Shape;3783;p228"/>
          <p:cNvSpPr txBox="1"/>
          <p:nvPr>
            <p:ph idx="1" type="subTitle"/>
          </p:nvPr>
        </p:nvSpPr>
        <p:spPr>
          <a:xfrm>
            <a:off x="0" y="675975"/>
            <a:ext cx="9144000" cy="8181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To save the results of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cat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you have to use either </a:t>
            </a:r>
            <a:r>
              <a:rPr b="1" lang="en">
                <a:solidFill>
                  <a:srgbClr val="24292E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r>
              <a:rPr b="1" lang="en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or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b="1" lang="en">
                <a:solidFill>
                  <a:srgbClr val="24292E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&gt;&gt;.</a:t>
            </a:r>
            <a:endParaRPr b="1" sz="1400">
              <a:solidFill>
                <a:srgbClr val="24292E"/>
              </a:solidFill>
              <a:highlight>
                <a:srgbClr val="FFFFFF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784" name="Google Shape;3784;p2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5" name="Google Shape;3785;p228"/>
          <p:cNvSpPr txBox="1"/>
          <p:nvPr>
            <p:ph idx="1" type="subTitle"/>
          </p:nvPr>
        </p:nvSpPr>
        <p:spPr>
          <a:xfrm>
            <a:off x="720850" y="2199900"/>
            <a:ext cx="3067200" cy="14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 sz="2400">
                <a:latin typeface="Roboto"/>
                <a:ea typeface="Roboto"/>
                <a:cs typeface="Roboto"/>
                <a:sym typeface="Roboto"/>
              </a:rPr>
            </a:b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overwrites</a:t>
            </a:r>
            <a:br>
              <a:rPr lang="en" sz="2400">
                <a:latin typeface="Roboto"/>
                <a:ea typeface="Roboto"/>
                <a:cs typeface="Roboto"/>
                <a:sym typeface="Roboto"/>
              </a:rPr>
            </a:br>
            <a:r>
              <a:rPr lang="en" sz="2400">
                <a:latin typeface="Roboto"/>
                <a:ea typeface="Roboto"/>
                <a:cs typeface="Roboto"/>
                <a:sym typeface="Roboto"/>
              </a:rPr>
              <a:t>a file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6" name="Google Shape;3786;p228"/>
          <p:cNvSpPr/>
          <p:nvPr/>
        </p:nvSpPr>
        <p:spPr>
          <a:xfrm>
            <a:off x="5618275" y="1555400"/>
            <a:ext cx="3067200" cy="310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7" name="Google Shape;3787;p228"/>
          <p:cNvSpPr/>
          <p:nvPr/>
        </p:nvSpPr>
        <p:spPr>
          <a:xfrm>
            <a:off x="4360263" y="2704541"/>
            <a:ext cx="685800" cy="685800"/>
          </a:xfrm>
          <a:prstGeom prst="ellipse">
            <a:avLst/>
          </a:prstGeom>
          <a:solidFill>
            <a:srgbClr val="4FA78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3788" name="Google Shape;3788;p228"/>
          <p:cNvSpPr txBox="1"/>
          <p:nvPr>
            <p:ph idx="2" type="subTitle"/>
          </p:nvPr>
        </p:nvSpPr>
        <p:spPr>
          <a:xfrm>
            <a:off x="5625075" y="2199900"/>
            <a:ext cx="3067200" cy="14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Inconsolata"/>
                <a:ea typeface="Inconsolata"/>
                <a:cs typeface="Inconsolata"/>
                <a:sym typeface="Inconsolata"/>
              </a:rPr>
              <a:t>&gt;&gt;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writes or </a:t>
            </a:r>
            <a:br>
              <a:rPr lang="en" sz="2400">
                <a:latin typeface="Roboto"/>
                <a:ea typeface="Roboto"/>
                <a:cs typeface="Roboto"/>
                <a:sym typeface="Roboto"/>
              </a:rPr>
            </a:b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appends</a:t>
            </a:r>
            <a:br>
              <a:rPr lang="en" sz="2400">
                <a:latin typeface="Roboto"/>
                <a:ea typeface="Roboto"/>
                <a:cs typeface="Roboto"/>
                <a:sym typeface="Roboto"/>
              </a:rPr>
            </a:br>
            <a:r>
              <a:rPr lang="en" sz="2400">
                <a:latin typeface="Roboto"/>
                <a:ea typeface="Roboto"/>
                <a:cs typeface="Roboto"/>
                <a:sym typeface="Roboto"/>
              </a:rPr>
              <a:t>to a file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2" name="Shape 3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3" name="Google Shape;3793;p2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cat</a:t>
            </a:r>
            <a:r>
              <a:rPr lang="en"/>
              <a:t> with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b="1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794" name="Google Shape;3794;p229"/>
          <p:cNvSpPr txBox="1"/>
          <p:nvPr>
            <p:ph idx="1" type="subTitle"/>
          </p:nvPr>
        </p:nvSpPr>
        <p:spPr>
          <a:xfrm>
            <a:off x="798325" y="899800"/>
            <a:ext cx="7443000" cy="7020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cat 1.txt 2.txt &gt; combined_1&amp;2.txt</a:t>
            </a:r>
            <a:endParaRPr sz="3000"/>
          </a:p>
        </p:txBody>
      </p:sp>
      <p:sp>
        <p:nvSpPr>
          <p:cNvPr id="3795" name="Google Shape;3795;p2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6" name="Google Shape;3796;p229"/>
          <p:cNvSpPr txBox="1"/>
          <p:nvPr>
            <p:ph idx="3" type="body"/>
          </p:nvPr>
        </p:nvSpPr>
        <p:spPr>
          <a:xfrm>
            <a:off x="533400" y="2000025"/>
            <a:ext cx="8279100" cy="2105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above command will combine </a:t>
            </a:r>
            <a:r>
              <a:rPr lang="en" sz="1800"/>
              <a:t>two separate files, </a:t>
            </a:r>
            <a:r>
              <a:rPr lang="en" sz="1800">
                <a:solidFill>
                  <a:srgbClr val="4CFF41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1.txt</a:t>
            </a:r>
            <a:r>
              <a:rPr lang="en" sz="1800"/>
              <a:t> and </a:t>
            </a:r>
            <a:r>
              <a:rPr lang="en" sz="1800">
                <a:solidFill>
                  <a:srgbClr val="4CFF4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2.txt</a:t>
            </a:r>
            <a:r>
              <a:rPr lang="en" sz="1800"/>
              <a:t>, into a single file called </a:t>
            </a:r>
            <a:r>
              <a:rPr lang="en" sz="1800">
                <a:solidFill>
                  <a:srgbClr val="4CFF41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combined_1&amp;2.txt</a:t>
            </a:r>
            <a:r>
              <a:rPr lang="en" sz="1800"/>
              <a:t>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If</a:t>
            </a:r>
            <a:r>
              <a:rPr lang="en" sz="1800"/>
              <a:t> </a:t>
            </a:r>
            <a:r>
              <a:rPr lang="en" sz="1800">
                <a:solidFill>
                  <a:srgbClr val="4CFF4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combined_1&amp;2.txt</a:t>
            </a:r>
            <a:r>
              <a:rPr lang="en" sz="1800"/>
              <a:t> </a:t>
            </a:r>
            <a:r>
              <a:rPr lang="en" sz="1800"/>
              <a:t>already exists, it will </a:t>
            </a:r>
            <a:r>
              <a:rPr b="1" lang="en" sz="1800"/>
              <a:t>overwrite</a:t>
            </a:r>
            <a:r>
              <a:rPr lang="en" sz="1800"/>
              <a:t> the file with the combined data from</a:t>
            </a:r>
            <a:r>
              <a:rPr lang="en" sz="1800">
                <a:solidFill>
                  <a:srgbClr val="4CFF41"/>
                </a:solidFill>
              </a:rPr>
              <a:t> </a:t>
            </a:r>
            <a:r>
              <a:rPr lang="en" sz="1800">
                <a:solidFill>
                  <a:srgbClr val="4CFF4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1.txt</a:t>
            </a:r>
            <a:r>
              <a:rPr lang="en" sz="1800">
                <a:solidFill>
                  <a:schemeClr val="dk1"/>
                </a:solidFill>
              </a:rPr>
              <a:t> and </a:t>
            </a:r>
            <a:r>
              <a:rPr lang="en" sz="1800">
                <a:solidFill>
                  <a:srgbClr val="4CFF4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2.txt</a:t>
            </a:r>
            <a:r>
              <a:rPr lang="en" sz="1800">
                <a:solidFill>
                  <a:schemeClr val="dk1"/>
                </a:solidFill>
              </a:rPr>
              <a:t>.</a:t>
            </a:r>
            <a:endParaRPr sz="18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0" name="Shape 3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1" name="Google Shape;3801;p2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cat</a:t>
            </a:r>
            <a:r>
              <a:rPr lang="en">
                <a:solidFill>
                  <a:schemeClr val="dk1"/>
                </a:solidFill>
              </a:rPr>
              <a:t> with </a:t>
            </a:r>
            <a:r>
              <a:rPr b="1"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&gt;&gt;</a:t>
            </a:r>
            <a:endParaRPr b="1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802" name="Google Shape;3802;p230"/>
          <p:cNvSpPr txBox="1"/>
          <p:nvPr>
            <p:ph idx="1" type="subTitle"/>
          </p:nvPr>
        </p:nvSpPr>
        <p:spPr>
          <a:xfrm>
            <a:off x="807000" y="899800"/>
            <a:ext cx="7530000" cy="7020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cat 3.txt 4.txt &gt;&gt; combined_3&amp;4.txt</a:t>
            </a:r>
            <a:endParaRPr sz="3000"/>
          </a:p>
        </p:txBody>
      </p:sp>
      <p:sp>
        <p:nvSpPr>
          <p:cNvPr id="3803" name="Google Shape;3803;p2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4" name="Google Shape;3804;p230"/>
          <p:cNvSpPr txBox="1"/>
          <p:nvPr>
            <p:ph idx="3" type="body"/>
          </p:nvPr>
        </p:nvSpPr>
        <p:spPr>
          <a:xfrm>
            <a:off x="852525" y="2000025"/>
            <a:ext cx="7667400" cy="1404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above command will combine </a:t>
            </a:r>
            <a:r>
              <a:rPr lang="en" sz="1800"/>
              <a:t>two separate files, </a:t>
            </a:r>
            <a:r>
              <a:rPr lang="en" sz="1800">
                <a:solidFill>
                  <a:srgbClr val="4CFF41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3.txt</a:t>
            </a:r>
            <a:r>
              <a:rPr lang="en" sz="1800"/>
              <a:t> and </a:t>
            </a:r>
            <a:r>
              <a:rPr lang="en" sz="1800">
                <a:solidFill>
                  <a:srgbClr val="4CFF4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4.txt</a:t>
            </a:r>
            <a:r>
              <a:rPr lang="en" sz="1800"/>
              <a:t>, into a single file called </a:t>
            </a:r>
            <a:r>
              <a:rPr lang="en" sz="1800">
                <a:solidFill>
                  <a:srgbClr val="4CFF41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combined_3&amp;4.txt</a:t>
            </a:r>
            <a:r>
              <a:rPr lang="en" sz="1800"/>
              <a:t>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If it already exists, it will </a:t>
            </a:r>
            <a:r>
              <a:rPr b="1" lang="en" sz="1800"/>
              <a:t>append</a:t>
            </a:r>
            <a:r>
              <a:rPr lang="en" sz="1800"/>
              <a:t> to the bottom of the file with the combined data from </a:t>
            </a:r>
            <a:r>
              <a:rPr lang="en" sz="1800">
                <a:solidFill>
                  <a:srgbClr val="4CFF4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3.txt</a:t>
            </a:r>
            <a:r>
              <a:rPr lang="en" sz="1800">
                <a:solidFill>
                  <a:schemeClr val="dk1"/>
                </a:solidFill>
              </a:rPr>
              <a:t> and </a:t>
            </a:r>
            <a:r>
              <a:rPr lang="en" sz="1800">
                <a:solidFill>
                  <a:srgbClr val="4CFF4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4.txt</a:t>
            </a:r>
            <a:r>
              <a:rPr lang="en" sz="1800"/>
              <a:t>.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8" name="Shape 3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" name="Google Shape;3809;p2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c</a:t>
            </a: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at</a:t>
            </a:r>
            <a:r>
              <a:rPr lang="en"/>
              <a:t> and D</a:t>
            </a:r>
            <a:r>
              <a:rPr lang="en"/>
              <a:t>ata</a:t>
            </a:r>
            <a:r>
              <a:rPr lang="en"/>
              <a:t> Streams:</a:t>
            </a:r>
            <a:endParaRPr/>
          </a:p>
        </p:txBody>
      </p:sp>
      <p:sp>
        <p:nvSpPr>
          <p:cNvPr id="3810" name="Google Shape;3810;p2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1" name="Google Shape;3811;p231"/>
          <p:cNvSpPr txBox="1"/>
          <p:nvPr>
            <p:ph idx="1" type="subTitle"/>
          </p:nvPr>
        </p:nvSpPr>
        <p:spPr>
          <a:xfrm>
            <a:off x="852525" y="899800"/>
            <a:ext cx="7338600" cy="7020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cat 1.txt 2.txt &gt; combined_1&amp;2.txt</a:t>
            </a:r>
            <a:endParaRPr sz="3000"/>
          </a:p>
        </p:txBody>
      </p:sp>
      <p:sp>
        <p:nvSpPr>
          <p:cNvPr id="3812" name="Google Shape;3812;p231"/>
          <p:cNvSpPr txBox="1"/>
          <p:nvPr>
            <p:ph idx="3" type="body"/>
          </p:nvPr>
        </p:nvSpPr>
        <p:spPr>
          <a:xfrm>
            <a:off x="852525" y="2000025"/>
            <a:ext cx="7874100" cy="2362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4CFF41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cat</a:t>
            </a:r>
            <a:r>
              <a:rPr lang="en" sz="1800"/>
              <a:t> takes data directly from </a:t>
            </a:r>
            <a:r>
              <a:rPr b="1" i="1" lang="en" sz="1800"/>
              <a:t>stdin</a:t>
            </a:r>
            <a:r>
              <a:rPr lang="en" sz="1800"/>
              <a:t> and directs it to</a:t>
            </a:r>
            <a:r>
              <a:rPr b="1" i="1" lang="en" sz="1800"/>
              <a:t> stdout</a:t>
            </a:r>
            <a:r>
              <a:rPr i="1" lang="en" sz="1800"/>
              <a:t>.</a:t>
            </a:r>
            <a:endParaRPr i="1" sz="1800"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4CFF41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1.txt</a:t>
            </a:r>
            <a:r>
              <a:rPr lang="en" sz="1800"/>
              <a:t> and</a:t>
            </a:r>
            <a:r>
              <a:rPr lang="en" sz="1800">
                <a:solidFill>
                  <a:srgbClr val="4CFF41"/>
                </a:solidFill>
              </a:rPr>
              <a:t> </a:t>
            </a:r>
            <a:r>
              <a:rPr lang="en" sz="1800">
                <a:solidFill>
                  <a:srgbClr val="4CFF4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2</a:t>
            </a:r>
            <a:r>
              <a:rPr lang="en" sz="1800">
                <a:solidFill>
                  <a:srgbClr val="4CFF4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.txt</a:t>
            </a:r>
            <a:r>
              <a:rPr lang="en" sz="1800"/>
              <a:t> is sent to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b="1" i="1" lang="en" sz="1800">
                <a:solidFill>
                  <a:schemeClr val="dk1"/>
                </a:solidFill>
              </a:rPr>
              <a:t>stdin</a:t>
            </a:r>
            <a:r>
              <a:rPr lang="en" sz="1800"/>
              <a:t>.</a:t>
            </a:r>
            <a:endParaRPr sz="1800"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4CFF4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cat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1800"/>
              <a:t>is taking </a:t>
            </a:r>
            <a:r>
              <a:rPr b="1" i="1" lang="en" sz="1800">
                <a:solidFill>
                  <a:schemeClr val="dk1"/>
                </a:solidFill>
              </a:rPr>
              <a:t>stdin</a:t>
            </a:r>
            <a:r>
              <a:rPr lang="en" sz="1800"/>
              <a:t>, concatenating the data, and sending it to </a:t>
            </a:r>
            <a:r>
              <a:rPr b="1" i="1" lang="en" sz="1800">
                <a:solidFill>
                  <a:schemeClr val="dk1"/>
                </a:solidFill>
              </a:rPr>
              <a:t>stdout</a:t>
            </a:r>
            <a:r>
              <a:rPr lang="en" sz="1800"/>
              <a:t>.</a:t>
            </a:r>
            <a:endParaRPr sz="1800"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results of combining </a:t>
            </a:r>
            <a:r>
              <a:rPr lang="en" sz="1800">
                <a:solidFill>
                  <a:srgbClr val="4CFF4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1.txt</a:t>
            </a:r>
            <a:r>
              <a:rPr lang="en" sz="1800"/>
              <a:t> and </a:t>
            </a:r>
            <a:r>
              <a:rPr lang="en" sz="1800">
                <a:solidFill>
                  <a:srgbClr val="4CFF4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2</a:t>
            </a:r>
            <a:r>
              <a:rPr lang="en" sz="1800">
                <a:solidFill>
                  <a:srgbClr val="4CFF4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.txt</a:t>
            </a:r>
            <a:r>
              <a:rPr lang="en" sz="1800"/>
              <a:t> is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b="1" i="1" lang="en" sz="1800">
                <a:solidFill>
                  <a:schemeClr val="dk1"/>
                </a:solidFill>
              </a:rPr>
              <a:t>stdout</a:t>
            </a: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.</a:t>
            </a:r>
            <a:endParaRPr sz="1800"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b="1" i="1" lang="en" sz="1800">
                <a:solidFill>
                  <a:schemeClr val="dk1"/>
                </a:solidFill>
              </a:rPr>
              <a:t>stdout</a:t>
            </a:r>
            <a:r>
              <a:rPr lang="en" sz="1800"/>
              <a:t> is redirected and written to a file called </a:t>
            </a:r>
            <a:r>
              <a:rPr lang="en" sz="1800">
                <a:solidFill>
                  <a:srgbClr val="4CFF41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combined_1&amp;2.txt</a:t>
            </a:r>
            <a:r>
              <a:rPr lang="en" sz="1800"/>
              <a:t>.</a:t>
            </a:r>
            <a:endParaRPr sz="18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6" name="Shape 3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7" name="Google Shape;3817;p232"/>
          <p:cNvSpPr/>
          <p:nvPr/>
        </p:nvSpPr>
        <p:spPr>
          <a:xfrm flipH="1">
            <a:off x="388938" y="1943275"/>
            <a:ext cx="26187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8" name="Google Shape;3818;p232"/>
          <p:cNvSpPr txBox="1"/>
          <p:nvPr>
            <p:ph idx="1" type="subTitle"/>
          </p:nvPr>
        </p:nvSpPr>
        <p:spPr>
          <a:xfrm>
            <a:off x="579138" y="1943327"/>
            <a:ext cx="2371500" cy="23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A directory, called </a:t>
            </a:r>
            <a:r>
              <a:rPr lang="en" sz="1300">
                <a:latin typeface="Inconsolata"/>
                <a:ea typeface="Inconsolata"/>
                <a:cs typeface="Inconsolata"/>
                <a:sym typeface="Inconsolata"/>
              </a:rPr>
              <a:t>Logfile_evidence_</a:t>
            </a:r>
            <a:br>
              <a:rPr lang="en" sz="130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300">
                <a:latin typeface="Inconsolata"/>
                <a:ea typeface="Inconsolata"/>
                <a:cs typeface="Inconsolata"/>
                <a:sym typeface="Inconsolata"/>
              </a:rPr>
              <a:t>directory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 containing four files: </a:t>
            </a:r>
            <a:r>
              <a:rPr lang="en" sz="1300">
                <a:latin typeface="Inconsolata"/>
                <a:ea typeface="Inconsolata"/>
                <a:cs typeface="Inconsolata"/>
                <a:sym typeface="Inconsolata"/>
              </a:rPr>
              <a:t>LogFile1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300">
                <a:latin typeface="Inconsolata"/>
                <a:ea typeface="Inconsolata"/>
                <a:cs typeface="Inconsolata"/>
                <a:sym typeface="Inconsolata"/>
              </a:rPr>
              <a:t>LogFile2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300">
                <a:latin typeface="Inconsolata"/>
                <a:ea typeface="Inconsolata"/>
                <a:cs typeface="Inconsolata"/>
                <a:sym typeface="Inconsolata"/>
              </a:rPr>
              <a:t>LogFile3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300">
                <a:latin typeface="Inconsolata"/>
                <a:ea typeface="Inconsolata"/>
                <a:cs typeface="Inconsolata"/>
                <a:sym typeface="Inconsolata"/>
              </a:rPr>
              <a:t>LogFile4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Each file has logs from </a:t>
            </a:r>
            <a:br>
              <a:rPr lang="en" sz="1300"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latin typeface="Roboto"/>
                <a:ea typeface="Roboto"/>
                <a:cs typeface="Roboto"/>
                <a:sym typeface="Roboto"/>
              </a:rPr>
              <a:t>a different day.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819" name="Google Shape;3819;p232"/>
          <p:cNvGrpSpPr/>
          <p:nvPr/>
        </p:nvGrpSpPr>
        <p:grpSpPr>
          <a:xfrm>
            <a:off x="3217140" y="1350600"/>
            <a:ext cx="2371411" cy="533482"/>
            <a:chOff x="457162" y="1378809"/>
            <a:chExt cx="3091800" cy="695454"/>
          </a:xfrm>
        </p:grpSpPr>
        <p:sp>
          <p:nvSpPr>
            <p:cNvPr id="3820" name="Google Shape;3820;p232"/>
            <p:cNvSpPr/>
            <p:nvPr/>
          </p:nvSpPr>
          <p:spPr>
            <a:xfrm>
              <a:off x="457162" y="1378809"/>
              <a:ext cx="30918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Your manager explained:</a:t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3821" name="Google Shape;3821;p23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22" name="Google Shape;3822;p232"/>
          <p:cNvSpPr/>
          <p:nvPr/>
        </p:nvSpPr>
        <p:spPr>
          <a:xfrm flipH="1">
            <a:off x="3294063" y="1943275"/>
            <a:ext cx="26187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3" name="Google Shape;3823;p232"/>
          <p:cNvSpPr txBox="1"/>
          <p:nvPr>
            <p:ph idx="2" type="subTitle"/>
          </p:nvPr>
        </p:nvSpPr>
        <p:spPr>
          <a:xfrm>
            <a:off x="3484263" y="1943327"/>
            <a:ext cx="2371500" cy="23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That your forensic team will be doing an analysis of these logs. Their job will be easier if you can combine the log files into a single file.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824" name="Google Shape;3824;p232"/>
          <p:cNvGrpSpPr/>
          <p:nvPr/>
        </p:nvGrpSpPr>
        <p:grpSpPr>
          <a:xfrm>
            <a:off x="6122266" y="1351350"/>
            <a:ext cx="2371411" cy="533482"/>
            <a:chOff x="457163" y="1378809"/>
            <a:chExt cx="3091800" cy="695454"/>
          </a:xfrm>
        </p:grpSpPr>
        <p:sp>
          <p:nvSpPr>
            <p:cNvPr id="3825" name="Google Shape;3825;p232"/>
            <p:cNvSpPr/>
            <p:nvPr/>
          </p:nvSpPr>
          <p:spPr>
            <a:xfrm>
              <a:off x="457163" y="1378809"/>
              <a:ext cx="30918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edium"/>
                  <a:ea typeface="Roboto Medium"/>
                  <a:cs typeface="Roboto Medium"/>
                  <a:sym typeface="Roboto Medium"/>
                </a:rPr>
                <a:t>You are tasked with:</a:t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3826" name="Google Shape;3826;p23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27" name="Google Shape;3827;p232"/>
          <p:cNvSpPr/>
          <p:nvPr/>
        </p:nvSpPr>
        <p:spPr>
          <a:xfrm flipH="1">
            <a:off x="6199188" y="1944025"/>
            <a:ext cx="26187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8" name="Google Shape;3828;p232"/>
          <p:cNvSpPr txBox="1"/>
          <p:nvPr>
            <p:ph idx="3" type="subTitle"/>
          </p:nvPr>
        </p:nvSpPr>
        <p:spPr>
          <a:xfrm>
            <a:off x="6389388" y="1944077"/>
            <a:ext cx="2371500" cy="21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Using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 the </a:t>
            </a:r>
            <a:r>
              <a:rPr lang="en" sz="1300">
                <a:latin typeface="Inconsolata"/>
                <a:ea typeface="Inconsolata"/>
                <a:cs typeface="Inconsolata"/>
                <a:sym typeface="Inconsolata"/>
              </a:rPr>
              <a:t>cat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 command </a:t>
            </a:r>
            <a:br>
              <a:rPr lang="en" sz="1300"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latin typeface="Roboto"/>
                <a:ea typeface="Roboto"/>
                <a:cs typeface="Roboto"/>
                <a:sym typeface="Roboto"/>
              </a:rPr>
              <a:t>to combine the logs into a single file called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Inconsolata"/>
                <a:ea typeface="Inconsolata"/>
                <a:cs typeface="Inconsolata"/>
                <a:sym typeface="Inconsolata"/>
              </a:rPr>
              <a:t>rogue_employee_log_</a:t>
            </a:r>
            <a:br>
              <a:rPr lang="en" sz="130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300">
                <a:latin typeface="Inconsolata"/>
                <a:ea typeface="Inconsolata"/>
                <a:cs typeface="Inconsolata"/>
                <a:sym typeface="Inconsolata"/>
              </a:rPr>
              <a:t>evidence. </a:t>
            </a:r>
            <a:endParaRPr sz="13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FFFFFF"/>
              </a:solidFill>
              <a:highlight>
                <a:schemeClr val="dk1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829" name="Google Shape;3829;p2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30" name="Google Shape;3830;p2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1" name="Google Shape;3831;p2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 Set Up</a:t>
            </a:r>
            <a:endParaRPr/>
          </a:p>
        </p:txBody>
      </p:sp>
      <p:sp>
        <p:nvSpPr>
          <p:cNvPr id="3832" name="Google Shape;3832;p2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At ACME Corp, you are asked to combine several evidence log files.</a:t>
            </a:r>
            <a:endParaRPr/>
          </a:p>
        </p:txBody>
      </p:sp>
      <p:grpSp>
        <p:nvGrpSpPr>
          <p:cNvPr id="3833" name="Google Shape;3833;p232"/>
          <p:cNvGrpSpPr/>
          <p:nvPr/>
        </p:nvGrpSpPr>
        <p:grpSpPr>
          <a:xfrm>
            <a:off x="326115" y="1350600"/>
            <a:ext cx="2371411" cy="533482"/>
            <a:chOff x="457162" y="1378809"/>
            <a:chExt cx="3091800" cy="695454"/>
          </a:xfrm>
        </p:grpSpPr>
        <p:sp>
          <p:nvSpPr>
            <p:cNvPr id="3834" name="Google Shape;3834;p232"/>
            <p:cNvSpPr/>
            <p:nvPr/>
          </p:nvSpPr>
          <p:spPr>
            <a:xfrm>
              <a:off x="457162" y="1378809"/>
              <a:ext cx="30918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Your manager provided:</a:t>
              </a:r>
              <a:endParaRPr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3835" name="Google Shape;3835;p23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9" name="Shape 3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" name="Google Shape;3840;p23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Streams and the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cat</a:t>
            </a:r>
            <a:r>
              <a:rPr lang="en"/>
              <a:t> Command</a:t>
            </a:r>
            <a:endParaRPr/>
          </a:p>
        </p:txBody>
      </p:sp>
      <p:sp>
        <p:nvSpPr>
          <p:cNvPr id="3841" name="Google Shape;3841;p23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5" name="Shape 3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6" name="Google Shape;3846;p2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47" name="Google Shape;3847;p23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8" name="Google Shape;3848;p23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r>
              <a:rPr lang="en"/>
              <a:t> minutes</a:t>
            </a:r>
            <a:endParaRPr/>
          </a:p>
        </p:txBody>
      </p:sp>
      <p:sp>
        <p:nvSpPr>
          <p:cNvPr id="3849" name="Google Shape;3849;p234"/>
          <p:cNvSpPr txBox="1"/>
          <p:nvPr>
            <p:ph idx="2" type="title"/>
          </p:nvPr>
        </p:nvSpPr>
        <p:spPr>
          <a:xfrm>
            <a:off x="273900" y="966475"/>
            <a:ext cx="8595300" cy="2840700"/>
          </a:xfrm>
          <a:prstGeom prst="rect">
            <a:avLst/>
          </a:prstGeom>
        </p:spPr>
        <p:txBody>
          <a:bodyPr anchorCtr="0" anchor="t" bIns="91425" lIns="2560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Internal Investigation:</a:t>
            </a:r>
            <a:b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Finding the Kit</a:t>
            </a:r>
            <a:r>
              <a:rPr b="1" lang="en">
                <a:solidFill>
                  <a:schemeClr val="dk1"/>
                </a:solidFill>
              </a:rPr>
              <a:t> </a:t>
            </a: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c</a:t>
            </a: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at</a:t>
            </a:r>
            <a:r>
              <a:rPr b="1"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Burglar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</a:rPr>
              <a:t>You continue in your role as security analyst at Wonka Corp.</a:t>
            </a:r>
            <a:endParaRPr sz="14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24292E"/>
                </a:solidFill>
              </a:rPr>
              <a:t>Your manager believes Henry and Ruth are sharing secret recipes and collected some files from their computers to help you build your case.</a:t>
            </a:r>
            <a:endParaRPr sz="1600">
              <a:solidFill>
                <a:srgbClr val="24292E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24292E"/>
                </a:solidFill>
              </a:rPr>
              <a:t>You must analyze this additional data and prepare a combined evidence file for the local authorities.</a:t>
            </a:r>
            <a:endParaRPr sz="16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80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3" name="Shape 3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4" name="Google Shape;3854;p23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9" name="Shape 3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0" name="Google Shape;3120;p164"/>
          <p:cNvSpPr txBox="1"/>
          <p:nvPr>
            <p:ph type="title"/>
          </p:nvPr>
        </p:nvSpPr>
        <p:spPr>
          <a:xfrm>
            <a:off x="274350" y="3307075"/>
            <a:ext cx="8581800" cy="15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those who have used the command line: where have you used it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for?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1" name="Google Shape;3121;p1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8" name="Shape 3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9" name="Google Shape;3859;p23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Recap</a:t>
            </a:r>
            <a:endParaRPr/>
          </a:p>
        </p:txBody>
      </p:sp>
      <p:sp>
        <p:nvSpPr>
          <p:cNvPr id="3860" name="Google Shape;3860;p23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4" name="Shape 3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5" name="Google Shape;3865;p23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6" name="Google Shape;3866;p237"/>
          <p:cNvSpPr txBox="1"/>
          <p:nvPr/>
        </p:nvSpPr>
        <p:spPr>
          <a:xfrm>
            <a:off x="237100" y="245482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Which command do we use to retrieve a list of all files in a folder?</a:t>
            </a:r>
            <a:endParaRPr sz="3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867" name="Google Shape;3867;p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225" y="61549"/>
            <a:ext cx="2731550" cy="273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1" name="Shape 3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Google Shape;3872;p23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3" name="Google Shape;3873;p238"/>
          <p:cNvSpPr txBox="1"/>
          <p:nvPr/>
        </p:nvSpPr>
        <p:spPr>
          <a:xfrm>
            <a:off x="237100" y="245482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Which command do we use to retrieve a list of all files in</a:t>
            </a: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 a folder?</a:t>
            </a:r>
            <a:endParaRPr sz="36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ls</a:t>
            </a:r>
            <a:endParaRPr sz="3600">
              <a:solidFill>
                <a:srgbClr val="00FF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874" name="Google Shape;3874;p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225" y="61549"/>
            <a:ext cx="2731550" cy="273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8" name="Shape 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Google Shape;3879;p23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0" name="Google Shape;3880;p239"/>
          <p:cNvSpPr txBox="1"/>
          <p:nvPr/>
        </p:nvSpPr>
        <p:spPr>
          <a:xfrm>
            <a:off x="237100" y="245482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000"/>
              </a:spcAft>
              <a:buNone/>
            </a:pPr>
            <a:r>
              <a:rPr lang="en" sz="3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Which command do we use</a:t>
            </a:r>
            <a:br>
              <a:rPr lang="en" sz="3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 sz="3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create a folder?</a:t>
            </a:r>
            <a:endParaRPr sz="3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881" name="Google Shape;3881;p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225" y="61549"/>
            <a:ext cx="2731550" cy="273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5" name="Shape 3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6" name="Google Shape;3886;p24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7" name="Google Shape;3887;p240"/>
          <p:cNvSpPr txBox="1"/>
          <p:nvPr/>
        </p:nvSpPr>
        <p:spPr>
          <a:xfrm>
            <a:off x="237100" y="245482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Which command do we use</a:t>
            </a:r>
            <a:br>
              <a:rPr lang="en" sz="3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 sz="3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create a folder?</a:t>
            </a:r>
            <a:endParaRPr sz="36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200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FF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mkdir</a:t>
            </a:r>
            <a:endParaRPr sz="3600">
              <a:solidFill>
                <a:srgbClr val="00FF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888" name="Google Shape;3888;p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225" y="61549"/>
            <a:ext cx="2731550" cy="273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2" name="Shape 3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3" name="Google Shape;3893;p24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4" name="Google Shape;3894;p241"/>
          <p:cNvSpPr txBox="1"/>
          <p:nvPr/>
        </p:nvSpPr>
        <p:spPr>
          <a:xfrm>
            <a:off x="237100" y="245482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Which command do we use to combine</a:t>
            </a:r>
            <a:br>
              <a:rPr lang="en" sz="3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 sz="3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two files? </a:t>
            </a:r>
            <a:endParaRPr sz="30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How do we save the output?</a:t>
            </a:r>
            <a:endParaRPr sz="36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895" name="Google Shape;3895;p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225" y="61549"/>
            <a:ext cx="2731550" cy="273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9" name="Shape 3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242"/>
          <p:cNvSpPr txBox="1"/>
          <p:nvPr/>
        </p:nvSpPr>
        <p:spPr>
          <a:xfrm>
            <a:off x="237100" y="245482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Which command do we use to combine</a:t>
            </a:r>
            <a:br>
              <a:rPr lang="en" sz="2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 sz="2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two files? </a:t>
            </a:r>
            <a:endParaRPr sz="28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00FF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cat</a:t>
            </a:r>
            <a:endParaRPr sz="30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How do we save the output?</a:t>
            </a:r>
            <a:endParaRPr sz="28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cat {files} &gt;</a:t>
            </a:r>
            <a:endParaRPr sz="3000">
              <a:solidFill>
                <a:srgbClr val="00FF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1000"/>
              </a:spcBef>
              <a:spcAft>
                <a:spcPts val="200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901" name="Google Shape;3901;p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225" y="61549"/>
            <a:ext cx="2731550" cy="273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5" name="Shape 3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6" name="Google Shape;3906;p24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3907" name="Google Shape;3907;p24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1" name="Shape 39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165"/>
          <p:cNvSpPr txBox="1"/>
          <p:nvPr>
            <p:ph type="title"/>
          </p:nvPr>
        </p:nvSpPr>
        <p:spPr>
          <a:xfrm>
            <a:off x="237100" y="29651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the Command Line?</a:t>
            </a:r>
            <a:endParaRPr/>
          </a:p>
        </p:txBody>
      </p:sp>
      <p:pic>
        <p:nvPicPr>
          <p:cNvPr id="3127" name="Google Shape;3127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225" y="457199"/>
            <a:ext cx="2731550" cy="2731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28" name="Google Shape;3128;p1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